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716" r:id="rId2"/>
    <p:sldId id="728" r:id="rId3"/>
    <p:sldId id="718" r:id="rId4"/>
    <p:sldId id="717" r:id="rId5"/>
    <p:sldId id="725" r:id="rId6"/>
    <p:sldId id="649" r:id="rId7"/>
    <p:sldId id="421" r:id="rId8"/>
    <p:sldId id="632" r:id="rId9"/>
    <p:sldId id="664" r:id="rId10"/>
    <p:sldId id="412" r:id="rId11"/>
    <p:sldId id="416" r:id="rId12"/>
    <p:sldId id="650" r:id="rId13"/>
    <p:sldId id="726" r:id="rId14"/>
    <p:sldId id="672" r:id="rId15"/>
    <p:sldId id="727" r:id="rId16"/>
    <p:sldId id="723" r:id="rId17"/>
    <p:sldId id="634" r:id="rId18"/>
    <p:sldId id="636" r:id="rId19"/>
    <p:sldId id="722" r:id="rId20"/>
    <p:sldId id="286"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ith, Tim [ISBA]" initials="ST[" lastIdx="2" clrIdx="0">
    <p:extLst>
      <p:ext uri="{19B8F6BF-5375-455C-9EA6-DF929625EA0E}">
        <p15:presenceInfo xmlns:p15="http://schemas.microsoft.com/office/powerpoint/2012/main" userId="S::timsmith@iastate.edu::f31654f8-e825-44b9-9f42-ae59432b1e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47"/>
    <a:srgbClr val="ECEAD1"/>
    <a:srgbClr val="CFC493"/>
    <a:srgbClr val="466069"/>
    <a:srgbClr val="7E9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1CEAC2-2C03-42E7-AC48-1F08C25D4ABD}" v="321" dt="2023-11-08T03:36:41.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74793" autoAdjust="0"/>
  </p:normalViewPr>
  <p:slideViewPr>
    <p:cSldViewPr snapToGrid="0" snapToObjects="1">
      <p:cViewPr varScale="1">
        <p:scale>
          <a:sx n="73" d="100"/>
          <a:sy n="73" d="100"/>
        </p:scale>
        <p:origin x="1192" y="48"/>
      </p:cViewPr>
      <p:guideLst>
        <p:guide orient="horz" pos="1620"/>
        <p:guide pos="2880"/>
      </p:guideLst>
    </p:cSldViewPr>
  </p:slideViewPr>
  <p:notesTextViewPr>
    <p:cViewPr>
      <p:scale>
        <a:sx n="1" d="1"/>
        <a:sy n="1" d="1"/>
      </p:scale>
      <p:origin x="0" y="0"/>
    </p:cViewPr>
  </p:notesTextViewPr>
  <p:notesViewPr>
    <p:cSldViewPr snapToGrid="0" snapToObjects="1">
      <p:cViewPr varScale="1">
        <p:scale>
          <a:sx n="194" d="100"/>
          <a:sy n="194" d="100"/>
        </p:scale>
        <p:origin x="1518" y="1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an Kumar Pabba" userId="27720c7137c98381" providerId="LiveId" clId="{EF1CEAC2-2C03-42E7-AC48-1F08C25D4ABD}"/>
    <pc:docChg chg="undo custSel addSld delSld modSld">
      <pc:chgData name="Pavan Kumar Pabba" userId="27720c7137c98381" providerId="LiveId" clId="{EF1CEAC2-2C03-42E7-AC48-1F08C25D4ABD}" dt="2024-03-24T01:18:32.867" v="1377" actId="47"/>
      <pc:docMkLst>
        <pc:docMk/>
      </pc:docMkLst>
      <pc:sldChg chg="addSp delSp modSp mod modMedia setBg">
        <pc:chgData name="Pavan Kumar Pabba" userId="27720c7137c98381" providerId="LiveId" clId="{EF1CEAC2-2C03-42E7-AC48-1F08C25D4ABD}" dt="2023-11-08T02:55:42.031" v="711"/>
        <pc:sldMkLst>
          <pc:docMk/>
          <pc:sldMk cId="2391766221" sldId="286"/>
        </pc:sldMkLst>
        <pc:spChg chg="mod">
          <ac:chgData name="Pavan Kumar Pabba" userId="27720c7137c98381" providerId="LiveId" clId="{EF1CEAC2-2C03-42E7-AC48-1F08C25D4ABD}" dt="2023-11-08T02:30:37.483" v="338" actId="26606"/>
          <ac:spMkLst>
            <pc:docMk/>
            <pc:sldMk cId="2391766221" sldId="286"/>
            <ac:spMk id="2" creationId="{91224998-8175-4248-BD8C-B7F4E58D1965}"/>
          </ac:spMkLst>
        </pc:spChg>
        <pc:spChg chg="add">
          <ac:chgData name="Pavan Kumar Pabba" userId="27720c7137c98381" providerId="LiveId" clId="{EF1CEAC2-2C03-42E7-AC48-1F08C25D4ABD}" dt="2023-11-08T02:30:37.483" v="338" actId="26606"/>
          <ac:spMkLst>
            <pc:docMk/>
            <pc:sldMk cId="2391766221" sldId="286"/>
            <ac:spMk id="8" creationId="{C1DD1A8A-57D5-4A81-AD04-532B043C5611}"/>
          </ac:spMkLst>
        </pc:spChg>
        <pc:spChg chg="add">
          <ac:chgData name="Pavan Kumar Pabba" userId="27720c7137c98381" providerId="LiveId" clId="{EF1CEAC2-2C03-42E7-AC48-1F08C25D4ABD}" dt="2023-11-08T02:30:37.483" v="338" actId="26606"/>
          <ac:spMkLst>
            <pc:docMk/>
            <pc:sldMk cId="2391766221" sldId="286"/>
            <ac:spMk id="10" creationId="{007891EC-4501-44ED-A8C8-B11B6DB767AB}"/>
          </ac:spMkLst>
        </pc:spChg>
        <pc:picChg chg="add mod">
          <ac:chgData name="Pavan Kumar Pabba" userId="27720c7137c98381" providerId="LiveId" clId="{EF1CEAC2-2C03-42E7-AC48-1F08C25D4ABD}" dt="2023-11-08T02:30:38.847" v="340"/>
          <ac:picMkLst>
            <pc:docMk/>
            <pc:sldMk cId="2391766221" sldId="286"/>
            <ac:picMk id="4" creationId="{C54B07BF-3CFD-3D69-930E-DF038831161D}"/>
          </ac:picMkLst>
        </pc:picChg>
        <pc:picChg chg="add del mod">
          <ac:chgData name="Pavan Kumar Pabba" userId="27720c7137c98381" providerId="LiveId" clId="{EF1CEAC2-2C03-42E7-AC48-1F08C25D4ABD}" dt="2023-11-08T02:55:42.031" v="711"/>
          <ac:picMkLst>
            <pc:docMk/>
            <pc:sldMk cId="2391766221" sldId="286"/>
            <ac:picMk id="6" creationId="{665F7220-ABBC-A151-74BA-423BFB560E4A}"/>
          </ac:picMkLst>
        </pc:picChg>
      </pc:sldChg>
      <pc:sldChg chg="addSp delSp modSp mod setBg">
        <pc:chgData name="Pavan Kumar Pabba" userId="27720c7137c98381" providerId="LiveId" clId="{EF1CEAC2-2C03-42E7-AC48-1F08C25D4ABD}" dt="2023-11-08T02:52:50.403" v="692" actId="1076"/>
        <pc:sldMkLst>
          <pc:docMk/>
          <pc:sldMk cId="4251696632" sldId="412"/>
        </pc:sldMkLst>
        <pc:spChg chg="mod">
          <ac:chgData name="Pavan Kumar Pabba" userId="27720c7137c98381" providerId="LiveId" clId="{EF1CEAC2-2C03-42E7-AC48-1F08C25D4ABD}" dt="2023-11-08T02:38:58.633" v="387" actId="26606"/>
          <ac:spMkLst>
            <pc:docMk/>
            <pc:sldMk cId="4251696632" sldId="412"/>
            <ac:spMk id="2" creationId="{FB8BA3B9-AB6F-4F65-A633-3416373E49F0}"/>
          </ac:spMkLst>
        </pc:spChg>
        <pc:spChg chg="del">
          <ac:chgData name="Pavan Kumar Pabba" userId="27720c7137c98381" providerId="LiveId" clId="{EF1CEAC2-2C03-42E7-AC48-1F08C25D4ABD}" dt="2023-11-08T02:38:58.633" v="387" actId="26606"/>
          <ac:spMkLst>
            <pc:docMk/>
            <pc:sldMk cId="4251696632" sldId="412"/>
            <ac:spMk id="3" creationId="{00000000-0000-0000-0000-000000000000}"/>
          </ac:spMkLst>
        </pc:spChg>
        <pc:spChg chg="add">
          <ac:chgData name="Pavan Kumar Pabba" userId="27720c7137c98381" providerId="LiveId" clId="{EF1CEAC2-2C03-42E7-AC48-1F08C25D4ABD}" dt="2023-11-08T02:38:58.633" v="387" actId="26606"/>
          <ac:spMkLst>
            <pc:docMk/>
            <pc:sldMk cId="4251696632" sldId="412"/>
            <ac:spMk id="9" creationId="{BACC6370-2D7E-4714-9D71-7542949D7D5D}"/>
          </ac:spMkLst>
        </pc:spChg>
        <pc:spChg chg="add">
          <ac:chgData name="Pavan Kumar Pabba" userId="27720c7137c98381" providerId="LiveId" clId="{EF1CEAC2-2C03-42E7-AC48-1F08C25D4ABD}" dt="2023-11-08T02:38:58.633" v="387" actId="26606"/>
          <ac:spMkLst>
            <pc:docMk/>
            <pc:sldMk cId="4251696632" sldId="412"/>
            <ac:spMk id="11" creationId="{F68B3F68-107C-434F-AA38-110D5EA91B85}"/>
          </ac:spMkLst>
        </pc:spChg>
        <pc:spChg chg="add">
          <ac:chgData name="Pavan Kumar Pabba" userId="27720c7137c98381" providerId="LiveId" clId="{EF1CEAC2-2C03-42E7-AC48-1F08C25D4ABD}" dt="2023-11-08T02:38:58.633" v="387" actId="26606"/>
          <ac:spMkLst>
            <pc:docMk/>
            <pc:sldMk cId="4251696632" sldId="412"/>
            <ac:spMk id="13" creationId="{AAD0DBB9-1A4B-4391-81D4-CB19F9AB918A}"/>
          </ac:spMkLst>
        </pc:spChg>
        <pc:spChg chg="add">
          <ac:chgData name="Pavan Kumar Pabba" userId="27720c7137c98381" providerId="LiveId" clId="{EF1CEAC2-2C03-42E7-AC48-1F08C25D4ABD}" dt="2023-11-08T02:38:58.633" v="387" actId="26606"/>
          <ac:spMkLst>
            <pc:docMk/>
            <pc:sldMk cId="4251696632" sldId="412"/>
            <ac:spMk id="15" creationId="{063BBA22-50EA-4C4D-BE05-F1CE4E63AA56}"/>
          </ac:spMkLst>
        </pc:spChg>
        <pc:graphicFrameChg chg="add mod">
          <ac:chgData name="Pavan Kumar Pabba" userId="27720c7137c98381" providerId="LiveId" clId="{EF1CEAC2-2C03-42E7-AC48-1F08C25D4ABD}" dt="2023-11-08T02:52:50.403" v="692" actId="1076"/>
          <ac:graphicFrameMkLst>
            <pc:docMk/>
            <pc:sldMk cId="4251696632" sldId="412"/>
            <ac:graphicFrameMk id="5" creationId="{12F56397-A8BF-9F45-9C3E-850AA1D21065}"/>
          </ac:graphicFrameMkLst>
        </pc:graphicFrameChg>
        <pc:picChg chg="add mod">
          <ac:chgData name="Pavan Kumar Pabba" userId="27720c7137c98381" providerId="LiveId" clId="{EF1CEAC2-2C03-42E7-AC48-1F08C25D4ABD}" dt="2023-11-08T02:52:41.401" v="690"/>
          <ac:picMkLst>
            <pc:docMk/>
            <pc:sldMk cId="4251696632" sldId="412"/>
            <ac:picMk id="4" creationId="{A10988F4-9866-D3DB-60BB-0D7DFD41EF3D}"/>
          </ac:picMkLst>
        </pc:picChg>
      </pc:sldChg>
      <pc:sldChg chg="addSp modSp mod setBg">
        <pc:chgData name="Pavan Kumar Pabba" userId="27720c7137c98381" providerId="LiveId" clId="{EF1CEAC2-2C03-42E7-AC48-1F08C25D4ABD}" dt="2023-11-08T02:53:01.328" v="693"/>
        <pc:sldMkLst>
          <pc:docMk/>
          <pc:sldMk cId="2533441226" sldId="416"/>
        </pc:sldMkLst>
        <pc:spChg chg="mod">
          <ac:chgData name="Pavan Kumar Pabba" userId="27720c7137c98381" providerId="LiveId" clId="{EF1CEAC2-2C03-42E7-AC48-1F08C25D4ABD}" dt="2023-11-08T02:44:41.487" v="629" actId="26606"/>
          <ac:spMkLst>
            <pc:docMk/>
            <pc:sldMk cId="2533441226" sldId="416"/>
            <ac:spMk id="2" creationId="{00000000-0000-0000-0000-000000000000}"/>
          </ac:spMkLst>
        </pc:spChg>
        <pc:spChg chg="mod">
          <ac:chgData name="Pavan Kumar Pabba" userId="27720c7137c98381" providerId="LiveId" clId="{EF1CEAC2-2C03-42E7-AC48-1F08C25D4ABD}" dt="2023-11-08T02:45:41.125" v="654" actId="255"/>
          <ac:spMkLst>
            <pc:docMk/>
            <pc:sldMk cId="2533441226" sldId="416"/>
            <ac:spMk id="3" creationId="{00000000-0000-0000-0000-000000000000}"/>
          </ac:spMkLst>
        </pc:spChg>
        <pc:spChg chg="add">
          <ac:chgData name="Pavan Kumar Pabba" userId="27720c7137c98381" providerId="LiveId" clId="{EF1CEAC2-2C03-42E7-AC48-1F08C25D4ABD}" dt="2023-11-08T02:44:41.487" v="629" actId="26606"/>
          <ac:spMkLst>
            <pc:docMk/>
            <pc:sldMk cId="2533441226" sldId="416"/>
            <ac:spMk id="10" creationId="{245A9F99-D9B1-4094-A2E2-B90AC1DB7B9C}"/>
          </ac:spMkLst>
        </pc:spChg>
        <pc:spChg chg="add">
          <ac:chgData name="Pavan Kumar Pabba" userId="27720c7137c98381" providerId="LiveId" clId="{EF1CEAC2-2C03-42E7-AC48-1F08C25D4ABD}" dt="2023-11-08T02:44:41.487" v="629" actId="26606"/>
          <ac:spMkLst>
            <pc:docMk/>
            <pc:sldMk cId="2533441226" sldId="416"/>
            <ac:spMk id="12" creationId="{B7FAF607-473A-4A43-A23D-BBFF5C4117BB}"/>
          </ac:spMkLst>
        </pc:spChg>
        <pc:grpChg chg="add">
          <ac:chgData name="Pavan Kumar Pabba" userId="27720c7137c98381" providerId="LiveId" clId="{EF1CEAC2-2C03-42E7-AC48-1F08C25D4ABD}" dt="2023-11-08T02:44:41.487" v="629" actId="26606"/>
          <ac:grpSpMkLst>
            <pc:docMk/>
            <pc:sldMk cId="2533441226" sldId="416"/>
            <ac:grpSpMk id="14" creationId="{C5F6476F-D303-44D3-B30F-1BA348F0F64A}"/>
          </ac:grpSpMkLst>
        </pc:grpChg>
        <pc:picChg chg="add mod">
          <ac:chgData name="Pavan Kumar Pabba" userId="27720c7137c98381" providerId="LiveId" clId="{EF1CEAC2-2C03-42E7-AC48-1F08C25D4ABD}" dt="2023-11-08T02:53:01.328" v="693"/>
          <ac:picMkLst>
            <pc:docMk/>
            <pc:sldMk cId="2533441226" sldId="416"/>
            <ac:picMk id="4" creationId="{B35D3039-7A8E-733E-FEED-EA471194A0A3}"/>
          </ac:picMkLst>
        </pc:picChg>
        <pc:picChg chg="add">
          <ac:chgData name="Pavan Kumar Pabba" userId="27720c7137c98381" providerId="LiveId" clId="{EF1CEAC2-2C03-42E7-AC48-1F08C25D4ABD}" dt="2023-11-08T02:44:41.487" v="629" actId="26606"/>
          <ac:picMkLst>
            <pc:docMk/>
            <pc:sldMk cId="2533441226" sldId="416"/>
            <ac:picMk id="7" creationId="{E6DCAA42-6CFF-3CAE-EEFF-D9428BA82907}"/>
          </ac:picMkLst>
        </pc:picChg>
      </pc:sldChg>
      <pc:sldChg chg="addSp delSp modSp mod setBg modNotesTx">
        <pc:chgData name="Pavan Kumar Pabba" userId="27720c7137c98381" providerId="LiveId" clId="{EF1CEAC2-2C03-42E7-AC48-1F08C25D4ABD}" dt="2023-11-09T01:10:26.147" v="1314"/>
        <pc:sldMkLst>
          <pc:docMk/>
          <pc:sldMk cId="2870289142" sldId="421"/>
        </pc:sldMkLst>
        <pc:spChg chg="mod">
          <ac:chgData name="Pavan Kumar Pabba" userId="27720c7137c98381" providerId="LiveId" clId="{EF1CEAC2-2C03-42E7-AC48-1F08C25D4ABD}" dt="2023-11-08T02:34:17.519" v="365" actId="26606"/>
          <ac:spMkLst>
            <pc:docMk/>
            <pc:sldMk cId="2870289142" sldId="421"/>
            <ac:spMk id="2" creationId="{DE29177C-5E68-509C-C7AF-96EF1B3D47D0}"/>
          </ac:spMkLst>
        </pc:spChg>
        <pc:spChg chg="add del">
          <ac:chgData name="Pavan Kumar Pabba" userId="27720c7137c98381" providerId="LiveId" clId="{EF1CEAC2-2C03-42E7-AC48-1F08C25D4ABD}" dt="2023-11-08T02:34:17.519" v="365" actId="26606"/>
          <ac:spMkLst>
            <pc:docMk/>
            <pc:sldMk cId="2870289142" sldId="421"/>
            <ac:spMk id="3" creationId="{00000000-0000-0000-0000-000000000000}"/>
          </ac:spMkLst>
        </pc:spChg>
        <pc:spChg chg="add">
          <ac:chgData name="Pavan Kumar Pabba" userId="27720c7137c98381" providerId="LiveId" clId="{EF1CEAC2-2C03-42E7-AC48-1F08C25D4ABD}" dt="2023-11-08T02:34:17.519" v="365" actId="26606"/>
          <ac:spMkLst>
            <pc:docMk/>
            <pc:sldMk cId="2870289142" sldId="421"/>
            <ac:spMk id="8" creationId="{1B15ED52-F352-441B-82BF-E0EA34836D08}"/>
          </ac:spMkLst>
        </pc:spChg>
        <pc:spChg chg="add del">
          <ac:chgData name="Pavan Kumar Pabba" userId="27720c7137c98381" providerId="LiveId" clId="{EF1CEAC2-2C03-42E7-AC48-1F08C25D4ABD}" dt="2023-11-08T02:34:17.495" v="364" actId="26606"/>
          <ac:spMkLst>
            <pc:docMk/>
            <pc:sldMk cId="2870289142" sldId="421"/>
            <ac:spMk id="9" creationId="{BACC6370-2D7E-4714-9D71-7542949D7D5D}"/>
          </ac:spMkLst>
        </pc:spChg>
        <pc:spChg chg="add">
          <ac:chgData name="Pavan Kumar Pabba" userId="27720c7137c98381" providerId="LiveId" clId="{EF1CEAC2-2C03-42E7-AC48-1F08C25D4ABD}" dt="2023-11-08T02:34:17.519" v="365" actId="26606"/>
          <ac:spMkLst>
            <pc:docMk/>
            <pc:sldMk cId="2870289142" sldId="421"/>
            <ac:spMk id="10" creationId="{3B2E3793-BFE6-45A2-9B7B-E18844431C99}"/>
          </ac:spMkLst>
        </pc:spChg>
        <pc:spChg chg="add del">
          <ac:chgData name="Pavan Kumar Pabba" userId="27720c7137c98381" providerId="LiveId" clId="{EF1CEAC2-2C03-42E7-AC48-1F08C25D4ABD}" dt="2023-11-08T02:34:17.495" v="364" actId="26606"/>
          <ac:spMkLst>
            <pc:docMk/>
            <pc:sldMk cId="2870289142" sldId="421"/>
            <ac:spMk id="11" creationId="{F68B3F68-107C-434F-AA38-110D5EA91B85}"/>
          </ac:spMkLst>
        </pc:spChg>
        <pc:spChg chg="add">
          <ac:chgData name="Pavan Kumar Pabba" userId="27720c7137c98381" providerId="LiveId" clId="{EF1CEAC2-2C03-42E7-AC48-1F08C25D4ABD}" dt="2023-11-08T02:34:17.519" v="365" actId="26606"/>
          <ac:spMkLst>
            <pc:docMk/>
            <pc:sldMk cId="2870289142" sldId="421"/>
            <ac:spMk id="12" creationId="{BC4C4868-CB8F-4AF9-9CDB-8108F2C19B67}"/>
          </ac:spMkLst>
        </pc:spChg>
        <pc:spChg chg="add del">
          <ac:chgData name="Pavan Kumar Pabba" userId="27720c7137c98381" providerId="LiveId" clId="{EF1CEAC2-2C03-42E7-AC48-1F08C25D4ABD}" dt="2023-11-08T02:34:17.495" v="364" actId="26606"/>
          <ac:spMkLst>
            <pc:docMk/>
            <pc:sldMk cId="2870289142" sldId="421"/>
            <ac:spMk id="13" creationId="{AAD0DBB9-1A4B-4391-81D4-CB19F9AB918A}"/>
          </ac:spMkLst>
        </pc:spChg>
        <pc:spChg chg="add">
          <ac:chgData name="Pavan Kumar Pabba" userId="27720c7137c98381" providerId="LiveId" clId="{EF1CEAC2-2C03-42E7-AC48-1F08C25D4ABD}" dt="2023-11-08T02:34:17.519" v="365" actId="26606"/>
          <ac:spMkLst>
            <pc:docMk/>
            <pc:sldMk cId="2870289142" sldId="421"/>
            <ac:spMk id="14" creationId="{375E0459-6403-40CD-989D-56A4407CA12E}"/>
          </ac:spMkLst>
        </pc:spChg>
        <pc:spChg chg="add del">
          <ac:chgData name="Pavan Kumar Pabba" userId="27720c7137c98381" providerId="LiveId" clId="{EF1CEAC2-2C03-42E7-AC48-1F08C25D4ABD}" dt="2023-11-08T02:34:17.495" v="364" actId="26606"/>
          <ac:spMkLst>
            <pc:docMk/>
            <pc:sldMk cId="2870289142" sldId="421"/>
            <ac:spMk id="15" creationId="{063BBA22-50EA-4C4D-BE05-F1CE4E63AA56}"/>
          </ac:spMkLst>
        </pc:spChg>
        <pc:spChg chg="add">
          <ac:chgData name="Pavan Kumar Pabba" userId="27720c7137c98381" providerId="LiveId" clId="{EF1CEAC2-2C03-42E7-AC48-1F08C25D4ABD}" dt="2023-11-08T02:34:17.519" v="365" actId="26606"/>
          <ac:spMkLst>
            <pc:docMk/>
            <pc:sldMk cId="2870289142" sldId="421"/>
            <ac:spMk id="16" creationId="{53E5B1A8-3AC9-4BD1-9BBC-78CA94F2D1BA}"/>
          </ac:spMkLst>
        </pc:spChg>
        <pc:spChg chg="add">
          <ac:chgData name="Pavan Kumar Pabba" userId="27720c7137c98381" providerId="LiveId" clId="{EF1CEAC2-2C03-42E7-AC48-1F08C25D4ABD}" dt="2023-11-08T02:34:17.519" v="365" actId="26606"/>
          <ac:spMkLst>
            <pc:docMk/>
            <pc:sldMk cId="2870289142" sldId="421"/>
            <ac:spMk id="17" creationId="{00000000-0000-0000-0000-000000000000}"/>
          </ac:spMkLst>
        </pc:spChg>
        <pc:graphicFrameChg chg="add del">
          <ac:chgData name="Pavan Kumar Pabba" userId="27720c7137c98381" providerId="LiveId" clId="{EF1CEAC2-2C03-42E7-AC48-1F08C25D4ABD}" dt="2023-11-08T02:34:17.495" v="364" actId="26606"/>
          <ac:graphicFrameMkLst>
            <pc:docMk/>
            <pc:sldMk cId="2870289142" sldId="421"/>
            <ac:graphicFrameMk id="5" creationId="{43C8CE99-2A8D-91C7-AC41-1503F8441870}"/>
          </ac:graphicFrameMkLst>
        </pc:graphicFrameChg>
        <pc:picChg chg="add del mod">
          <ac:chgData name="Pavan Kumar Pabba" userId="27720c7137c98381" providerId="LiveId" clId="{EF1CEAC2-2C03-42E7-AC48-1F08C25D4ABD}" dt="2023-11-08T02:52:14.280" v="685" actId="478"/>
          <ac:picMkLst>
            <pc:docMk/>
            <pc:sldMk cId="2870289142" sldId="421"/>
            <ac:picMk id="4" creationId="{8B8A1E5D-A227-16AA-C5D2-40E452F9E569}"/>
          </ac:picMkLst>
        </pc:picChg>
        <pc:picChg chg="add mod">
          <ac:chgData name="Pavan Kumar Pabba" userId="27720c7137c98381" providerId="LiveId" clId="{EF1CEAC2-2C03-42E7-AC48-1F08C25D4ABD}" dt="2023-11-08T02:52:15.355" v="686"/>
          <ac:picMkLst>
            <pc:docMk/>
            <pc:sldMk cId="2870289142" sldId="421"/>
            <ac:picMk id="6" creationId="{C72FAB36-8F3E-E954-BE62-A462E6BFEE63}"/>
          </ac:picMkLst>
        </pc:picChg>
      </pc:sldChg>
      <pc:sldChg chg="addSp delSp modSp mod setBg modNotesTx">
        <pc:chgData name="Pavan Kumar Pabba" userId="27720c7137c98381" providerId="LiveId" clId="{EF1CEAC2-2C03-42E7-AC48-1F08C25D4ABD}" dt="2023-11-09T01:10:45.155" v="1315"/>
        <pc:sldMkLst>
          <pc:docMk/>
          <pc:sldMk cId="1895239926" sldId="632"/>
        </pc:sldMkLst>
        <pc:spChg chg="mod">
          <ac:chgData name="Pavan Kumar Pabba" userId="27720c7137c98381" providerId="LiveId" clId="{EF1CEAC2-2C03-42E7-AC48-1F08C25D4ABD}" dt="2023-11-08T02:34:29.066" v="368" actId="26606"/>
          <ac:spMkLst>
            <pc:docMk/>
            <pc:sldMk cId="1895239926" sldId="632"/>
            <ac:spMk id="2" creationId="{2516FA66-7112-42E8-BFD6-8E6B9BC41CF6}"/>
          </ac:spMkLst>
        </pc:spChg>
        <pc:spChg chg="add del">
          <ac:chgData name="Pavan Kumar Pabba" userId="27720c7137c98381" providerId="LiveId" clId="{EF1CEAC2-2C03-42E7-AC48-1F08C25D4ABD}" dt="2023-11-08T02:34:29.066" v="368" actId="26606"/>
          <ac:spMkLst>
            <pc:docMk/>
            <pc:sldMk cId="1895239926" sldId="632"/>
            <ac:spMk id="3" creationId="{E3B4A6FF-B448-491D-B589-6CE1CC8A9904}"/>
          </ac:spMkLst>
        </pc:spChg>
        <pc:spChg chg="mod">
          <ac:chgData name="Pavan Kumar Pabba" userId="27720c7137c98381" providerId="LiveId" clId="{EF1CEAC2-2C03-42E7-AC48-1F08C25D4ABD}" dt="2023-11-08T02:34:29.066" v="368" actId="26606"/>
          <ac:spMkLst>
            <pc:docMk/>
            <pc:sldMk cId="1895239926" sldId="632"/>
            <ac:spMk id="4" creationId="{4E4E4468-68C9-4EA2-BBE6-408158A22D35}"/>
          </ac:spMkLst>
        </pc:spChg>
        <pc:spChg chg="add">
          <ac:chgData name="Pavan Kumar Pabba" userId="27720c7137c98381" providerId="LiveId" clId="{EF1CEAC2-2C03-42E7-AC48-1F08C25D4ABD}" dt="2023-11-08T02:34:29.066" v="368" actId="26606"/>
          <ac:spMkLst>
            <pc:docMk/>
            <pc:sldMk cId="1895239926" sldId="632"/>
            <ac:spMk id="9" creationId="{1B15ED52-F352-441B-82BF-E0EA34836D08}"/>
          </ac:spMkLst>
        </pc:spChg>
        <pc:spChg chg="add del">
          <ac:chgData name="Pavan Kumar Pabba" userId="27720c7137c98381" providerId="LiveId" clId="{EF1CEAC2-2C03-42E7-AC48-1F08C25D4ABD}" dt="2023-11-08T02:34:29.048" v="367" actId="26606"/>
          <ac:spMkLst>
            <pc:docMk/>
            <pc:sldMk cId="1895239926" sldId="632"/>
            <ac:spMk id="10" creationId="{BACC6370-2D7E-4714-9D71-7542949D7D5D}"/>
          </ac:spMkLst>
        </pc:spChg>
        <pc:spChg chg="add">
          <ac:chgData name="Pavan Kumar Pabba" userId="27720c7137c98381" providerId="LiveId" clId="{EF1CEAC2-2C03-42E7-AC48-1F08C25D4ABD}" dt="2023-11-08T02:34:29.066" v="368" actId="26606"/>
          <ac:spMkLst>
            <pc:docMk/>
            <pc:sldMk cId="1895239926" sldId="632"/>
            <ac:spMk id="11" creationId="{3B2E3793-BFE6-45A2-9B7B-E18844431C99}"/>
          </ac:spMkLst>
        </pc:spChg>
        <pc:spChg chg="add del">
          <ac:chgData name="Pavan Kumar Pabba" userId="27720c7137c98381" providerId="LiveId" clId="{EF1CEAC2-2C03-42E7-AC48-1F08C25D4ABD}" dt="2023-11-08T02:34:29.048" v="367" actId="26606"/>
          <ac:spMkLst>
            <pc:docMk/>
            <pc:sldMk cId="1895239926" sldId="632"/>
            <ac:spMk id="12" creationId="{F68B3F68-107C-434F-AA38-110D5EA91B85}"/>
          </ac:spMkLst>
        </pc:spChg>
        <pc:spChg chg="add">
          <ac:chgData name="Pavan Kumar Pabba" userId="27720c7137c98381" providerId="LiveId" clId="{EF1CEAC2-2C03-42E7-AC48-1F08C25D4ABD}" dt="2023-11-08T02:34:29.066" v="368" actId="26606"/>
          <ac:spMkLst>
            <pc:docMk/>
            <pc:sldMk cId="1895239926" sldId="632"/>
            <ac:spMk id="13" creationId="{BC4C4868-CB8F-4AF9-9CDB-8108F2C19B67}"/>
          </ac:spMkLst>
        </pc:spChg>
        <pc:spChg chg="add del">
          <ac:chgData name="Pavan Kumar Pabba" userId="27720c7137c98381" providerId="LiveId" clId="{EF1CEAC2-2C03-42E7-AC48-1F08C25D4ABD}" dt="2023-11-08T02:34:29.048" v="367" actId="26606"/>
          <ac:spMkLst>
            <pc:docMk/>
            <pc:sldMk cId="1895239926" sldId="632"/>
            <ac:spMk id="14" creationId="{AAD0DBB9-1A4B-4391-81D4-CB19F9AB918A}"/>
          </ac:spMkLst>
        </pc:spChg>
        <pc:spChg chg="add">
          <ac:chgData name="Pavan Kumar Pabba" userId="27720c7137c98381" providerId="LiveId" clId="{EF1CEAC2-2C03-42E7-AC48-1F08C25D4ABD}" dt="2023-11-08T02:34:29.066" v="368" actId="26606"/>
          <ac:spMkLst>
            <pc:docMk/>
            <pc:sldMk cId="1895239926" sldId="632"/>
            <ac:spMk id="15" creationId="{375E0459-6403-40CD-989D-56A4407CA12E}"/>
          </ac:spMkLst>
        </pc:spChg>
        <pc:spChg chg="add del">
          <ac:chgData name="Pavan Kumar Pabba" userId="27720c7137c98381" providerId="LiveId" clId="{EF1CEAC2-2C03-42E7-AC48-1F08C25D4ABD}" dt="2023-11-08T02:34:29.048" v="367" actId="26606"/>
          <ac:spMkLst>
            <pc:docMk/>
            <pc:sldMk cId="1895239926" sldId="632"/>
            <ac:spMk id="16" creationId="{063BBA22-50EA-4C4D-BE05-F1CE4E63AA56}"/>
          </ac:spMkLst>
        </pc:spChg>
        <pc:spChg chg="add">
          <ac:chgData name="Pavan Kumar Pabba" userId="27720c7137c98381" providerId="LiveId" clId="{EF1CEAC2-2C03-42E7-AC48-1F08C25D4ABD}" dt="2023-11-08T02:34:29.066" v="368" actId="26606"/>
          <ac:spMkLst>
            <pc:docMk/>
            <pc:sldMk cId="1895239926" sldId="632"/>
            <ac:spMk id="17" creationId="{53E5B1A8-3AC9-4BD1-9BBC-78CA94F2D1BA}"/>
          </ac:spMkLst>
        </pc:spChg>
        <pc:spChg chg="add">
          <ac:chgData name="Pavan Kumar Pabba" userId="27720c7137c98381" providerId="LiveId" clId="{EF1CEAC2-2C03-42E7-AC48-1F08C25D4ABD}" dt="2023-11-08T02:34:29.066" v="368" actId="26606"/>
          <ac:spMkLst>
            <pc:docMk/>
            <pc:sldMk cId="1895239926" sldId="632"/>
            <ac:spMk id="18" creationId="{E3B4A6FF-B448-491D-B589-6CE1CC8A9904}"/>
          </ac:spMkLst>
        </pc:spChg>
        <pc:graphicFrameChg chg="add del">
          <ac:chgData name="Pavan Kumar Pabba" userId="27720c7137c98381" providerId="LiveId" clId="{EF1CEAC2-2C03-42E7-AC48-1F08C25D4ABD}" dt="2023-11-08T02:34:29.048" v="367" actId="26606"/>
          <ac:graphicFrameMkLst>
            <pc:docMk/>
            <pc:sldMk cId="1895239926" sldId="632"/>
            <ac:graphicFrameMk id="6" creationId="{D7B779EE-FCDC-9C62-6667-CF1AD06A25BA}"/>
          </ac:graphicFrameMkLst>
        </pc:graphicFrameChg>
        <pc:picChg chg="add mod">
          <ac:chgData name="Pavan Kumar Pabba" userId="27720c7137c98381" providerId="LiveId" clId="{EF1CEAC2-2C03-42E7-AC48-1F08C25D4ABD}" dt="2023-11-08T02:52:21.405" v="687"/>
          <ac:picMkLst>
            <pc:docMk/>
            <pc:sldMk cId="1895239926" sldId="632"/>
            <ac:picMk id="7" creationId="{908D4D29-8875-D6AC-4D14-4415E15F75B8}"/>
          </ac:picMkLst>
        </pc:picChg>
      </pc:sldChg>
      <pc:sldChg chg="addSp delSp modSp mod setBg">
        <pc:chgData name="Pavan Kumar Pabba" userId="27720c7137c98381" providerId="LiveId" clId="{EF1CEAC2-2C03-42E7-AC48-1F08C25D4ABD}" dt="2023-11-08T02:54:49.586" v="707" actId="1076"/>
        <pc:sldMkLst>
          <pc:docMk/>
          <pc:sldMk cId="1545490967" sldId="634"/>
        </pc:sldMkLst>
        <pc:spChg chg="mod">
          <ac:chgData name="Pavan Kumar Pabba" userId="27720c7137c98381" providerId="LiveId" clId="{EF1CEAC2-2C03-42E7-AC48-1F08C25D4ABD}" dt="2023-11-08T02:46:57.144" v="657" actId="26606"/>
          <ac:spMkLst>
            <pc:docMk/>
            <pc:sldMk cId="1545490967" sldId="634"/>
            <ac:spMk id="2" creationId="{F59E5578-31F9-389A-CAB9-F7B2D0459CE8}"/>
          </ac:spMkLst>
        </pc:spChg>
        <pc:spChg chg="del">
          <ac:chgData name="Pavan Kumar Pabba" userId="27720c7137c98381" providerId="LiveId" clId="{EF1CEAC2-2C03-42E7-AC48-1F08C25D4ABD}" dt="2023-11-08T02:46:57.144" v="657" actId="26606"/>
          <ac:spMkLst>
            <pc:docMk/>
            <pc:sldMk cId="1545490967" sldId="634"/>
            <ac:spMk id="3" creationId="{3894A011-E8DF-CB82-23A1-0692327742BD}"/>
          </ac:spMkLst>
        </pc:spChg>
        <pc:spChg chg="mod">
          <ac:chgData name="Pavan Kumar Pabba" userId="27720c7137c98381" providerId="LiveId" clId="{EF1CEAC2-2C03-42E7-AC48-1F08C25D4ABD}" dt="2023-11-08T02:46:57.144" v="657" actId="26606"/>
          <ac:spMkLst>
            <pc:docMk/>
            <pc:sldMk cId="1545490967" sldId="634"/>
            <ac:spMk id="4" creationId="{AB061E50-2E07-44AE-AAA9-AEC70680D99F}"/>
          </ac:spMkLst>
        </pc:spChg>
        <pc:spChg chg="add">
          <ac:chgData name="Pavan Kumar Pabba" userId="27720c7137c98381" providerId="LiveId" clId="{EF1CEAC2-2C03-42E7-AC48-1F08C25D4ABD}" dt="2023-11-08T02:46:57.144" v="657" actId="26606"/>
          <ac:spMkLst>
            <pc:docMk/>
            <pc:sldMk cId="1545490967" sldId="634"/>
            <ac:spMk id="10" creationId="{2659FDB4-FCBE-4A89-B46D-43D4FA54464D}"/>
          </ac:spMkLst>
        </pc:spChg>
        <pc:graphicFrameChg chg="add mod">
          <ac:chgData name="Pavan Kumar Pabba" userId="27720c7137c98381" providerId="LiveId" clId="{EF1CEAC2-2C03-42E7-AC48-1F08C25D4ABD}" dt="2023-11-08T02:54:49.586" v="707" actId="1076"/>
          <ac:graphicFrameMkLst>
            <pc:docMk/>
            <pc:sldMk cId="1545490967" sldId="634"/>
            <ac:graphicFrameMk id="6" creationId="{494FA7E2-7CCC-C495-AFDD-D187BE3ED548}"/>
          </ac:graphicFrameMkLst>
        </pc:graphicFrameChg>
        <pc:picChg chg="add mod">
          <ac:chgData name="Pavan Kumar Pabba" userId="27720c7137c98381" providerId="LiveId" clId="{EF1CEAC2-2C03-42E7-AC48-1F08C25D4ABD}" dt="2023-11-08T02:54:42.379" v="706"/>
          <ac:picMkLst>
            <pc:docMk/>
            <pc:sldMk cId="1545490967" sldId="634"/>
            <ac:picMk id="7" creationId="{B9BD9A08-3399-FB88-3093-A54F90955C08}"/>
          </ac:picMkLst>
        </pc:picChg>
        <pc:cxnChg chg="add">
          <ac:chgData name="Pavan Kumar Pabba" userId="27720c7137c98381" providerId="LiveId" clId="{EF1CEAC2-2C03-42E7-AC48-1F08C25D4ABD}" dt="2023-11-08T02:46:57.144" v="657" actId="26606"/>
          <ac:cxnSpMkLst>
            <pc:docMk/>
            <pc:sldMk cId="1545490967" sldId="634"/>
            <ac:cxnSpMk id="12" creationId="{C8F51B3F-8331-4E4A-AE96-D47B1006EEAD}"/>
          </ac:cxnSpMkLst>
        </pc:cxnChg>
      </pc:sldChg>
      <pc:sldChg chg="addSp modSp mod setBg">
        <pc:chgData name="Pavan Kumar Pabba" userId="27720c7137c98381" providerId="LiveId" clId="{EF1CEAC2-2C03-42E7-AC48-1F08C25D4ABD}" dt="2023-11-08T02:55:09.156" v="708"/>
        <pc:sldMkLst>
          <pc:docMk/>
          <pc:sldMk cId="1250742677" sldId="636"/>
        </pc:sldMkLst>
        <pc:spChg chg="mod">
          <ac:chgData name="Pavan Kumar Pabba" userId="27720c7137c98381" providerId="LiveId" clId="{EF1CEAC2-2C03-42E7-AC48-1F08C25D4ABD}" dt="2023-11-08T02:23:27.917" v="97" actId="26606"/>
          <ac:spMkLst>
            <pc:docMk/>
            <pc:sldMk cId="1250742677" sldId="636"/>
            <ac:spMk id="2" creationId="{2460849C-30BA-4129-8806-D843087E0EBD}"/>
          </ac:spMkLst>
        </pc:spChg>
        <pc:spChg chg="mod">
          <ac:chgData name="Pavan Kumar Pabba" userId="27720c7137c98381" providerId="LiveId" clId="{EF1CEAC2-2C03-42E7-AC48-1F08C25D4ABD}" dt="2023-11-08T02:28:08.990" v="277" actId="20577"/>
          <ac:spMkLst>
            <pc:docMk/>
            <pc:sldMk cId="1250742677" sldId="636"/>
            <ac:spMk id="3" creationId="{377C5F15-307F-4C73-896B-794632BBA252}"/>
          </ac:spMkLst>
        </pc:spChg>
        <pc:spChg chg="mod">
          <ac:chgData name="Pavan Kumar Pabba" userId="27720c7137c98381" providerId="LiveId" clId="{EF1CEAC2-2C03-42E7-AC48-1F08C25D4ABD}" dt="2023-11-08T02:23:27.917" v="97" actId="26606"/>
          <ac:spMkLst>
            <pc:docMk/>
            <pc:sldMk cId="1250742677" sldId="636"/>
            <ac:spMk id="4" creationId="{1F22D1AE-A7E1-48F2-94A7-869E29F91DB1}"/>
          </ac:spMkLst>
        </pc:spChg>
        <pc:spChg chg="add">
          <ac:chgData name="Pavan Kumar Pabba" userId="27720c7137c98381" providerId="LiveId" clId="{EF1CEAC2-2C03-42E7-AC48-1F08C25D4ABD}" dt="2023-11-08T02:23:27.917" v="97" actId="26606"/>
          <ac:spMkLst>
            <pc:docMk/>
            <pc:sldMk cId="1250742677" sldId="636"/>
            <ac:spMk id="11" creationId="{04812C46-200A-4DEB-A05E-3ED6C68C2387}"/>
          </ac:spMkLst>
        </pc:spChg>
        <pc:spChg chg="add">
          <ac:chgData name="Pavan Kumar Pabba" userId="27720c7137c98381" providerId="LiveId" clId="{EF1CEAC2-2C03-42E7-AC48-1F08C25D4ABD}" dt="2023-11-08T02:23:27.917" v="97" actId="26606"/>
          <ac:spMkLst>
            <pc:docMk/>
            <pc:sldMk cId="1250742677" sldId="636"/>
            <ac:spMk id="13" creationId="{D1EA859B-E555-4109-94F3-6700E046E008}"/>
          </ac:spMkLst>
        </pc:spChg>
        <pc:picChg chg="add mod ord">
          <ac:chgData name="Pavan Kumar Pabba" userId="27720c7137c98381" providerId="LiveId" clId="{EF1CEAC2-2C03-42E7-AC48-1F08C25D4ABD}" dt="2023-11-08T02:23:27.917" v="97" actId="26606"/>
          <ac:picMkLst>
            <pc:docMk/>
            <pc:sldMk cId="1250742677" sldId="636"/>
            <ac:picMk id="6" creationId="{BB54C92A-EC8B-69EB-A375-E661EA2AB331}"/>
          </ac:picMkLst>
        </pc:picChg>
        <pc:picChg chg="add mod">
          <ac:chgData name="Pavan Kumar Pabba" userId="27720c7137c98381" providerId="LiveId" clId="{EF1CEAC2-2C03-42E7-AC48-1F08C25D4ABD}" dt="2023-11-08T02:55:09.156" v="708"/>
          <ac:picMkLst>
            <pc:docMk/>
            <pc:sldMk cId="1250742677" sldId="636"/>
            <ac:picMk id="7" creationId="{36E0B632-EB26-7505-9D48-5B64B2740869}"/>
          </ac:picMkLst>
        </pc:picChg>
      </pc:sldChg>
      <pc:sldChg chg="del">
        <pc:chgData name="Pavan Kumar Pabba" userId="27720c7137c98381" providerId="LiveId" clId="{EF1CEAC2-2C03-42E7-AC48-1F08C25D4ABD}" dt="2023-11-08T02:23:40.687" v="106" actId="47"/>
        <pc:sldMkLst>
          <pc:docMk/>
          <pc:sldMk cId="2885903664" sldId="637"/>
        </pc:sldMkLst>
      </pc:sldChg>
      <pc:sldChg chg="addSp delSp modSp mod setBg modNotesTx">
        <pc:chgData name="Pavan Kumar Pabba" userId="27720c7137c98381" providerId="LiveId" clId="{EF1CEAC2-2C03-42E7-AC48-1F08C25D4ABD}" dt="2023-11-09T01:09:38.185" v="1313"/>
        <pc:sldMkLst>
          <pc:docMk/>
          <pc:sldMk cId="2942725121" sldId="649"/>
        </pc:sldMkLst>
        <pc:spChg chg="mod">
          <ac:chgData name="Pavan Kumar Pabba" userId="27720c7137c98381" providerId="LiveId" clId="{EF1CEAC2-2C03-42E7-AC48-1F08C25D4ABD}" dt="2023-11-08T02:33:45.153" v="361" actId="26606"/>
          <ac:spMkLst>
            <pc:docMk/>
            <pc:sldMk cId="2942725121" sldId="649"/>
            <ac:spMk id="2" creationId="{3904FB55-C133-4DF5-92BC-5A690A6AD847}"/>
          </ac:spMkLst>
        </pc:spChg>
        <pc:spChg chg="del">
          <ac:chgData name="Pavan Kumar Pabba" userId="27720c7137c98381" providerId="LiveId" clId="{EF1CEAC2-2C03-42E7-AC48-1F08C25D4ABD}" dt="2023-11-08T02:33:45.153" v="361" actId="26606"/>
          <ac:spMkLst>
            <pc:docMk/>
            <pc:sldMk cId="2942725121" sldId="649"/>
            <ac:spMk id="3" creationId="{E4BD3A70-8E7A-4660-A7BA-62D74423F7DA}"/>
          </ac:spMkLst>
        </pc:spChg>
        <pc:spChg chg="mod">
          <ac:chgData name="Pavan Kumar Pabba" userId="27720c7137c98381" providerId="LiveId" clId="{EF1CEAC2-2C03-42E7-AC48-1F08C25D4ABD}" dt="2023-11-08T02:33:45.153" v="361" actId="26606"/>
          <ac:spMkLst>
            <pc:docMk/>
            <pc:sldMk cId="2942725121" sldId="649"/>
            <ac:spMk id="4" creationId="{13AE8C1F-3FB1-4EAB-818B-9CD377A2834B}"/>
          </ac:spMkLst>
        </pc:spChg>
        <pc:spChg chg="add">
          <ac:chgData name="Pavan Kumar Pabba" userId="27720c7137c98381" providerId="LiveId" clId="{EF1CEAC2-2C03-42E7-AC48-1F08C25D4ABD}" dt="2023-11-08T02:33:45.153" v="361" actId="26606"/>
          <ac:spMkLst>
            <pc:docMk/>
            <pc:sldMk cId="2942725121" sldId="649"/>
            <ac:spMk id="10" creationId="{BACC6370-2D7E-4714-9D71-7542949D7D5D}"/>
          </ac:spMkLst>
        </pc:spChg>
        <pc:spChg chg="add">
          <ac:chgData name="Pavan Kumar Pabba" userId="27720c7137c98381" providerId="LiveId" clId="{EF1CEAC2-2C03-42E7-AC48-1F08C25D4ABD}" dt="2023-11-08T02:33:45.153" v="361" actId="26606"/>
          <ac:spMkLst>
            <pc:docMk/>
            <pc:sldMk cId="2942725121" sldId="649"/>
            <ac:spMk id="12" creationId="{F68B3F68-107C-434F-AA38-110D5EA91B85}"/>
          </ac:spMkLst>
        </pc:spChg>
        <pc:spChg chg="add">
          <ac:chgData name="Pavan Kumar Pabba" userId="27720c7137c98381" providerId="LiveId" clId="{EF1CEAC2-2C03-42E7-AC48-1F08C25D4ABD}" dt="2023-11-08T02:33:45.153" v="361" actId="26606"/>
          <ac:spMkLst>
            <pc:docMk/>
            <pc:sldMk cId="2942725121" sldId="649"/>
            <ac:spMk id="14" creationId="{AAD0DBB9-1A4B-4391-81D4-CB19F9AB918A}"/>
          </ac:spMkLst>
        </pc:spChg>
        <pc:spChg chg="add">
          <ac:chgData name="Pavan Kumar Pabba" userId="27720c7137c98381" providerId="LiveId" clId="{EF1CEAC2-2C03-42E7-AC48-1F08C25D4ABD}" dt="2023-11-08T02:33:45.153" v="361" actId="26606"/>
          <ac:spMkLst>
            <pc:docMk/>
            <pc:sldMk cId="2942725121" sldId="649"/>
            <ac:spMk id="16" creationId="{063BBA22-50EA-4C4D-BE05-F1CE4E63AA56}"/>
          </ac:spMkLst>
        </pc:spChg>
        <pc:graphicFrameChg chg="add">
          <ac:chgData name="Pavan Kumar Pabba" userId="27720c7137c98381" providerId="LiveId" clId="{EF1CEAC2-2C03-42E7-AC48-1F08C25D4ABD}" dt="2023-11-08T02:33:45.153" v="361" actId="26606"/>
          <ac:graphicFrameMkLst>
            <pc:docMk/>
            <pc:sldMk cId="2942725121" sldId="649"/>
            <ac:graphicFrameMk id="6" creationId="{0210AA47-7EA4-1C36-CFE9-A56E74626E50}"/>
          </ac:graphicFrameMkLst>
        </pc:graphicFrameChg>
        <pc:picChg chg="add del mod">
          <ac:chgData name="Pavan Kumar Pabba" userId="27720c7137c98381" providerId="LiveId" clId="{EF1CEAC2-2C03-42E7-AC48-1F08C25D4ABD}" dt="2023-11-08T02:52:09.646" v="683" actId="478"/>
          <ac:picMkLst>
            <pc:docMk/>
            <pc:sldMk cId="2942725121" sldId="649"/>
            <ac:picMk id="5" creationId="{26D535C6-0CAA-B3A5-6050-0B80618CB96B}"/>
          </ac:picMkLst>
        </pc:picChg>
        <pc:picChg chg="add mod">
          <ac:chgData name="Pavan Kumar Pabba" userId="27720c7137c98381" providerId="LiveId" clId="{EF1CEAC2-2C03-42E7-AC48-1F08C25D4ABD}" dt="2023-11-08T02:52:11.001" v="684"/>
          <ac:picMkLst>
            <pc:docMk/>
            <pc:sldMk cId="2942725121" sldId="649"/>
            <ac:picMk id="7" creationId="{FC563403-BB04-E7E0-6D8B-6A240C3C2AEB}"/>
          </ac:picMkLst>
        </pc:picChg>
      </pc:sldChg>
      <pc:sldChg chg="addSp delSp mod">
        <pc:chgData name="Pavan Kumar Pabba" userId="27720c7137c98381" providerId="LiveId" clId="{EF1CEAC2-2C03-42E7-AC48-1F08C25D4ABD}" dt="2023-11-08T02:46:01.148" v="655" actId="26606"/>
        <pc:sldMkLst>
          <pc:docMk/>
          <pc:sldMk cId="1339866272" sldId="650"/>
        </pc:sldMkLst>
        <pc:spChg chg="del">
          <ac:chgData name="Pavan Kumar Pabba" userId="27720c7137c98381" providerId="LiveId" clId="{EF1CEAC2-2C03-42E7-AC48-1F08C25D4ABD}" dt="2023-11-08T02:46:01.148" v="655" actId="26606"/>
          <ac:spMkLst>
            <pc:docMk/>
            <pc:sldMk cId="1339866272" sldId="650"/>
            <ac:spMk id="3" creationId="{A32F57CB-FB40-4113-8227-837868471757}"/>
          </ac:spMkLst>
        </pc:spChg>
        <pc:graphicFrameChg chg="add">
          <ac:chgData name="Pavan Kumar Pabba" userId="27720c7137c98381" providerId="LiveId" clId="{EF1CEAC2-2C03-42E7-AC48-1F08C25D4ABD}" dt="2023-11-08T02:46:01.148" v="655" actId="26606"/>
          <ac:graphicFrameMkLst>
            <pc:docMk/>
            <pc:sldMk cId="1339866272" sldId="650"/>
            <ac:graphicFrameMk id="6" creationId="{CE39F725-DB94-1DFE-E53A-3DFA9A4A58EB}"/>
          </ac:graphicFrameMkLst>
        </pc:graphicFrameChg>
      </pc:sldChg>
      <pc:sldChg chg="addSp delSp modSp mod setBg">
        <pc:chgData name="Pavan Kumar Pabba" userId="27720c7137c98381" providerId="LiveId" clId="{EF1CEAC2-2C03-42E7-AC48-1F08C25D4ABD}" dt="2023-11-08T03:32:58.441" v="952" actId="20577"/>
        <pc:sldMkLst>
          <pc:docMk/>
          <pc:sldMk cId="2657963906" sldId="664"/>
        </pc:sldMkLst>
        <pc:spChg chg="mod">
          <ac:chgData name="Pavan Kumar Pabba" userId="27720c7137c98381" providerId="LiveId" clId="{EF1CEAC2-2C03-42E7-AC48-1F08C25D4ABD}" dt="2023-11-08T03:32:58.441" v="952" actId="20577"/>
          <ac:spMkLst>
            <pc:docMk/>
            <pc:sldMk cId="2657963906" sldId="664"/>
            <ac:spMk id="2" creationId="{FB8BA3B9-AB6F-4F65-A633-3416373E49F0}"/>
          </ac:spMkLst>
        </pc:spChg>
        <pc:spChg chg="del">
          <ac:chgData name="Pavan Kumar Pabba" userId="27720c7137c98381" providerId="LiveId" clId="{EF1CEAC2-2C03-42E7-AC48-1F08C25D4ABD}" dt="2023-11-08T02:34:34.278" v="369" actId="26606"/>
          <ac:spMkLst>
            <pc:docMk/>
            <pc:sldMk cId="2657963906" sldId="664"/>
            <ac:spMk id="3" creationId="{00000000-0000-0000-0000-000000000000}"/>
          </ac:spMkLst>
        </pc:spChg>
        <pc:spChg chg="add">
          <ac:chgData name="Pavan Kumar Pabba" userId="27720c7137c98381" providerId="LiveId" clId="{EF1CEAC2-2C03-42E7-AC48-1F08C25D4ABD}" dt="2023-11-08T02:34:34.278" v="369" actId="26606"/>
          <ac:spMkLst>
            <pc:docMk/>
            <pc:sldMk cId="2657963906" sldId="664"/>
            <ac:spMk id="9" creationId="{BACC6370-2D7E-4714-9D71-7542949D7D5D}"/>
          </ac:spMkLst>
        </pc:spChg>
        <pc:spChg chg="add">
          <ac:chgData name="Pavan Kumar Pabba" userId="27720c7137c98381" providerId="LiveId" clId="{EF1CEAC2-2C03-42E7-AC48-1F08C25D4ABD}" dt="2023-11-08T02:34:34.278" v="369" actId="26606"/>
          <ac:spMkLst>
            <pc:docMk/>
            <pc:sldMk cId="2657963906" sldId="664"/>
            <ac:spMk id="11" creationId="{F68B3F68-107C-434F-AA38-110D5EA91B85}"/>
          </ac:spMkLst>
        </pc:spChg>
        <pc:spChg chg="add">
          <ac:chgData name="Pavan Kumar Pabba" userId="27720c7137c98381" providerId="LiveId" clId="{EF1CEAC2-2C03-42E7-AC48-1F08C25D4ABD}" dt="2023-11-08T02:34:34.278" v="369" actId="26606"/>
          <ac:spMkLst>
            <pc:docMk/>
            <pc:sldMk cId="2657963906" sldId="664"/>
            <ac:spMk id="13" creationId="{AAD0DBB9-1A4B-4391-81D4-CB19F9AB918A}"/>
          </ac:spMkLst>
        </pc:spChg>
        <pc:spChg chg="add">
          <ac:chgData name="Pavan Kumar Pabba" userId="27720c7137c98381" providerId="LiveId" clId="{EF1CEAC2-2C03-42E7-AC48-1F08C25D4ABD}" dt="2023-11-08T02:34:34.278" v="369" actId="26606"/>
          <ac:spMkLst>
            <pc:docMk/>
            <pc:sldMk cId="2657963906" sldId="664"/>
            <ac:spMk id="15" creationId="{063BBA22-50EA-4C4D-BE05-F1CE4E63AA56}"/>
          </ac:spMkLst>
        </pc:spChg>
        <pc:graphicFrameChg chg="add mod">
          <ac:chgData name="Pavan Kumar Pabba" userId="27720c7137c98381" providerId="LiveId" clId="{EF1CEAC2-2C03-42E7-AC48-1F08C25D4ABD}" dt="2023-11-08T02:52:37.329" v="689" actId="1076"/>
          <ac:graphicFrameMkLst>
            <pc:docMk/>
            <pc:sldMk cId="2657963906" sldId="664"/>
            <ac:graphicFrameMk id="5" creationId="{20457C10-1684-7C8C-528F-97FE2596171F}"/>
          </ac:graphicFrameMkLst>
        </pc:graphicFrameChg>
        <pc:picChg chg="add mod">
          <ac:chgData name="Pavan Kumar Pabba" userId="27720c7137c98381" providerId="LiveId" clId="{EF1CEAC2-2C03-42E7-AC48-1F08C25D4ABD}" dt="2023-11-08T02:52:24.859" v="688"/>
          <ac:picMkLst>
            <pc:docMk/>
            <pc:sldMk cId="2657963906" sldId="664"/>
            <ac:picMk id="4" creationId="{60F7D6B6-06F0-AAD2-7008-2C3D9BF690D7}"/>
          </ac:picMkLst>
        </pc:picChg>
      </pc:sldChg>
      <pc:sldChg chg="addSp delSp modSp del mod setBg">
        <pc:chgData name="Pavan Kumar Pabba" userId="27720c7137c98381" providerId="LiveId" clId="{EF1CEAC2-2C03-42E7-AC48-1F08C25D4ABD}" dt="2023-11-08T03:10:52.937" v="843" actId="47"/>
        <pc:sldMkLst>
          <pc:docMk/>
          <pc:sldMk cId="2964286490" sldId="671"/>
        </pc:sldMkLst>
        <pc:spChg chg="mod">
          <ac:chgData name="Pavan Kumar Pabba" userId="27720c7137c98381" providerId="LiveId" clId="{EF1CEAC2-2C03-42E7-AC48-1F08C25D4ABD}" dt="2023-11-08T03:06:27.575" v="762" actId="20577"/>
          <ac:spMkLst>
            <pc:docMk/>
            <pc:sldMk cId="2964286490" sldId="671"/>
            <ac:spMk id="2" creationId="{9442AD79-284A-2A54-02C1-D79C7B3B0694}"/>
          </ac:spMkLst>
        </pc:spChg>
        <pc:spChg chg="add del">
          <ac:chgData name="Pavan Kumar Pabba" userId="27720c7137c98381" providerId="LiveId" clId="{EF1CEAC2-2C03-42E7-AC48-1F08C25D4ABD}" dt="2023-11-08T02:33:20.910" v="359" actId="26606"/>
          <ac:spMkLst>
            <pc:docMk/>
            <pc:sldMk cId="2964286490" sldId="671"/>
            <ac:spMk id="3" creationId="{EF4272D5-0776-9BBC-FA99-723792E33216}"/>
          </ac:spMkLst>
        </pc:spChg>
        <pc:spChg chg="add del mod">
          <ac:chgData name="Pavan Kumar Pabba" userId="27720c7137c98381" providerId="LiveId" clId="{EF1CEAC2-2C03-42E7-AC48-1F08C25D4ABD}" dt="2023-11-08T03:06:27.911" v="763" actId="478"/>
          <ac:spMkLst>
            <pc:docMk/>
            <pc:sldMk cId="2964286490" sldId="671"/>
            <ac:spMk id="4" creationId="{86779E7D-0743-570D-0A26-BCF3DB0655F4}"/>
          </ac:spMkLst>
        </pc:spChg>
        <pc:spChg chg="add del mod">
          <ac:chgData name="Pavan Kumar Pabba" userId="27720c7137c98381" providerId="LiveId" clId="{EF1CEAC2-2C03-42E7-AC48-1F08C25D4ABD}" dt="2023-11-08T03:07:44.851" v="837" actId="478"/>
          <ac:spMkLst>
            <pc:docMk/>
            <pc:sldMk cId="2964286490" sldId="671"/>
            <ac:spMk id="7" creationId="{5150F331-A230-BFCD-D70F-BB98EE37AD96}"/>
          </ac:spMkLst>
        </pc:spChg>
        <pc:spChg chg="add del">
          <ac:chgData name="Pavan Kumar Pabba" userId="27720c7137c98381" providerId="LiveId" clId="{EF1CEAC2-2C03-42E7-AC48-1F08C25D4ABD}" dt="2023-11-08T02:32:59.638" v="350" actId="26606"/>
          <ac:spMkLst>
            <pc:docMk/>
            <pc:sldMk cId="2964286490" sldId="671"/>
            <ac:spMk id="9" creationId="{AE2B703B-46F9-481A-A605-82E2A828C4FA}"/>
          </ac:spMkLst>
        </pc:spChg>
        <pc:spChg chg="add del">
          <ac:chgData name="Pavan Kumar Pabba" userId="27720c7137c98381" providerId="LiveId" clId="{EF1CEAC2-2C03-42E7-AC48-1F08C25D4ABD}" dt="2023-11-08T02:32:59.638" v="350" actId="26606"/>
          <ac:spMkLst>
            <pc:docMk/>
            <pc:sldMk cId="2964286490" sldId="671"/>
            <ac:spMk id="11" creationId="{F13BE4D7-0C3D-4906-B230-A1C5B4665CCF}"/>
          </ac:spMkLst>
        </pc:spChg>
        <pc:spChg chg="add del">
          <ac:chgData name="Pavan Kumar Pabba" userId="27720c7137c98381" providerId="LiveId" clId="{EF1CEAC2-2C03-42E7-AC48-1F08C25D4ABD}" dt="2023-11-08T02:33:03.822" v="352" actId="26606"/>
          <ac:spMkLst>
            <pc:docMk/>
            <pc:sldMk cId="2964286490" sldId="671"/>
            <ac:spMk id="13" creationId="{AAD0DBB9-1A4B-4391-81D4-CB19F9AB918A}"/>
          </ac:spMkLst>
        </pc:spChg>
        <pc:spChg chg="add del">
          <ac:chgData name="Pavan Kumar Pabba" userId="27720c7137c98381" providerId="LiveId" clId="{EF1CEAC2-2C03-42E7-AC48-1F08C25D4ABD}" dt="2023-11-08T02:33:03.822" v="352" actId="26606"/>
          <ac:spMkLst>
            <pc:docMk/>
            <pc:sldMk cId="2964286490" sldId="671"/>
            <ac:spMk id="14" creationId="{BACC6370-2D7E-4714-9D71-7542949D7D5D}"/>
          </ac:spMkLst>
        </pc:spChg>
        <pc:spChg chg="add del">
          <ac:chgData name="Pavan Kumar Pabba" userId="27720c7137c98381" providerId="LiveId" clId="{EF1CEAC2-2C03-42E7-AC48-1F08C25D4ABD}" dt="2023-11-08T02:33:03.822" v="352" actId="26606"/>
          <ac:spMkLst>
            <pc:docMk/>
            <pc:sldMk cId="2964286490" sldId="671"/>
            <ac:spMk id="15" creationId="{063BBA22-50EA-4C4D-BE05-F1CE4E63AA56}"/>
          </ac:spMkLst>
        </pc:spChg>
        <pc:spChg chg="add del">
          <ac:chgData name="Pavan Kumar Pabba" userId="27720c7137c98381" providerId="LiveId" clId="{EF1CEAC2-2C03-42E7-AC48-1F08C25D4ABD}" dt="2023-11-08T02:33:03.822" v="352" actId="26606"/>
          <ac:spMkLst>
            <pc:docMk/>
            <pc:sldMk cId="2964286490" sldId="671"/>
            <ac:spMk id="16" creationId="{F68B3F68-107C-434F-AA38-110D5EA91B85}"/>
          </ac:spMkLst>
        </pc:spChg>
        <pc:spChg chg="add del">
          <ac:chgData name="Pavan Kumar Pabba" userId="27720c7137c98381" providerId="LiveId" clId="{EF1CEAC2-2C03-42E7-AC48-1F08C25D4ABD}" dt="2023-11-08T02:33:18.054" v="356" actId="26606"/>
          <ac:spMkLst>
            <pc:docMk/>
            <pc:sldMk cId="2964286490" sldId="671"/>
            <ac:spMk id="21" creationId="{BACC6370-2D7E-4714-9D71-7542949D7D5D}"/>
          </ac:spMkLst>
        </pc:spChg>
        <pc:spChg chg="add del">
          <ac:chgData name="Pavan Kumar Pabba" userId="27720c7137c98381" providerId="LiveId" clId="{EF1CEAC2-2C03-42E7-AC48-1F08C25D4ABD}" dt="2023-11-08T02:33:18.054" v="356" actId="26606"/>
          <ac:spMkLst>
            <pc:docMk/>
            <pc:sldMk cId="2964286490" sldId="671"/>
            <ac:spMk id="22" creationId="{F68B3F68-107C-434F-AA38-110D5EA91B85}"/>
          </ac:spMkLst>
        </pc:spChg>
        <pc:spChg chg="add del">
          <ac:chgData name="Pavan Kumar Pabba" userId="27720c7137c98381" providerId="LiveId" clId="{EF1CEAC2-2C03-42E7-AC48-1F08C25D4ABD}" dt="2023-11-08T02:33:18.054" v="356" actId="26606"/>
          <ac:spMkLst>
            <pc:docMk/>
            <pc:sldMk cId="2964286490" sldId="671"/>
            <ac:spMk id="23" creationId="{AAD0DBB9-1A4B-4391-81D4-CB19F9AB918A}"/>
          </ac:spMkLst>
        </pc:spChg>
        <pc:spChg chg="add del">
          <ac:chgData name="Pavan Kumar Pabba" userId="27720c7137c98381" providerId="LiveId" clId="{EF1CEAC2-2C03-42E7-AC48-1F08C25D4ABD}" dt="2023-11-08T02:33:18.054" v="356" actId="26606"/>
          <ac:spMkLst>
            <pc:docMk/>
            <pc:sldMk cId="2964286490" sldId="671"/>
            <ac:spMk id="24" creationId="{063BBA22-50EA-4C4D-BE05-F1CE4E63AA56}"/>
          </ac:spMkLst>
        </pc:spChg>
        <pc:spChg chg="add del">
          <ac:chgData name="Pavan Kumar Pabba" userId="27720c7137c98381" providerId="LiveId" clId="{EF1CEAC2-2C03-42E7-AC48-1F08C25D4ABD}" dt="2023-11-08T02:33:20.871" v="358" actId="26606"/>
          <ac:spMkLst>
            <pc:docMk/>
            <pc:sldMk cId="2964286490" sldId="671"/>
            <ac:spMk id="27" creationId="{C0763A76-9F1C-4FC5-82B7-DD475DA461B2}"/>
          </ac:spMkLst>
        </pc:spChg>
        <pc:spChg chg="add del">
          <ac:chgData name="Pavan Kumar Pabba" userId="27720c7137c98381" providerId="LiveId" clId="{EF1CEAC2-2C03-42E7-AC48-1F08C25D4ABD}" dt="2023-11-08T02:33:20.871" v="358" actId="26606"/>
          <ac:spMkLst>
            <pc:docMk/>
            <pc:sldMk cId="2964286490" sldId="671"/>
            <ac:spMk id="28" creationId="{E81BF4F6-F2CF-4984-9D14-D6966D92F99F}"/>
          </ac:spMkLst>
        </pc:spChg>
        <pc:spChg chg="add del">
          <ac:chgData name="Pavan Kumar Pabba" userId="27720c7137c98381" providerId="LiveId" clId="{EF1CEAC2-2C03-42E7-AC48-1F08C25D4ABD}" dt="2023-11-08T02:33:20.871" v="358" actId="26606"/>
          <ac:spMkLst>
            <pc:docMk/>
            <pc:sldMk cId="2964286490" sldId="671"/>
            <ac:spMk id="29" creationId="{EF4272D5-0776-9BBC-FA99-723792E33216}"/>
          </ac:spMkLst>
        </pc:spChg>
        <pc:spChg chg="add">
          <ac:chgData name="Pavan Kumar Pabba" userId="27720c7137c98381" providerId="LiveId" clId="{EF1CEAC2-2C03-42E7-AC48-1F08C25D4ABD}" dt="2023-11-08T02:33:20.910" v="359" actId="26606"/>
          <ac:spMkLst>
            <pc:docMk/>
            <pc:sldMk cId="2964286490" sldId="671"/>
            <ac:spMk id="32" creationId="{BACC6370-2D7E-4714-9D71-7542949D7D5D}"/>
          </ac:spMkLst>
        </pc:spChg>
        <pc:spChg chg="add">
          <ac:chgData name="Pavan Kumar Pabba" userId="27720c7137c98381" providerId="LiveId" clId="{EF1CEAC2-2C03-42E7-AC48-1F08C25D4ABD}" dt="2023-11-08T02:33:20.910" v="359" actId="26606"/>
          <ac:spMkLst>
            <pc:docMk/>
            <pc:sldMk cId="2964286490" sldId="671"/>
            <ac:spMk id="33" creationId="{F68B3F68-107C-434F-AA38-110D5EA91B85}"/>
          </ac:spMkLst>
        </pc:spChg>
        <pc:spChg chg="add">
          <ac:chgData name="Pavan Kumar Pabba" userId="27720c7137c98381" providerId="LiveId" clId="{EF1CEAC2-2C03-42E7-AC48-1F08C25D4ABD}" dt="2023-11-08T02:33:20.910" v="359" actId="26606"/>
          <ac:spMkLst>
            <pc:docMk/>
            <pc:sldMk cId="2964286490" sldId="671"/>
            <ac:spMk id="34" creationId="{AAD0DBB9-1A4B-4391-81D4-CB19F9AB918A}"/>
          </ac:spMkLst>
        </pc:spChg>
        <pc:spChg chg="add">
          <ac:chgData name="Pavan Kumar Pabba" userId="27720c7137c98381" providerId="LiveId" clId="{EF1CEAC2-2C03-42E7-AC48-1F08C25D4ABD}" dt="2023-11-08T02:33:20.910" v="359" actId="26606"/>
          <ac:spMkLst>
            <pc:docMk/>
            <pc:sldMk cId="2964286490" sldId="671"/>
            <ac:spMk id="35" creationId="{063BBA22-50EA-4C4D-BE05-F1CE4E63AA56}"/>
          </ac:spMkLst>
        </pc:spChg>
        <pc:graphicFrameChg chg="add del">
          <ac:chgData name="Pavan Kumar Pabba" userId="27720c7137c98381" providerId="LiveId" clId="{EF1CEAC2-2C03-42E7-AC48-1F08C25D4ABD}" dt="2023-11-08T02:32:59.638" v="350" actId="26606"/>
          <ac:graphicFrameMkLst>
            <pc:docMk/>
            <pc:sldMk cId="2964286490" sldId="671"/>
            <ac:graphicFrameMk id="5" creationId="{1AD71175-2B0C-17FA-D145-A6D1464EA4A2}"/>
          </ac:graphicFrameMkLst>
        </pc:graphicFrameChg>
        <pc:graphicFrameChg chg="add del">
          <ac:chgData name="Pavan Kumar Pabba" userId="27720c7137c98381" providerId="LiveId" clId="{EF1CEAC2-2C03-42E7-AC48-1F08C25D4ABD}" dt="2023-11-08T02:33:03.822" v="352" actId="26606"/>
          <ac:graphicFrameMkLst>
            <pc:docMk/>
            <pc:sldMk cId="2964286490" sldId="671"/>
            <ac:graphicFrameMk id="17" creationId="{9E54DCAB-D853-000F-5863-4A2042F66E7B}"/>
          </ac:graphicFrameMkLst>
        </pc:graphicFrameChg>
        <pc:graphicFrameChg chg="add del">
          <ac:chgData name="Pavan Kumar Pabba" userId="27720c7137c98381" providerId="LiveId" clId="{EF1CEAC2-2C03-42E7-AC48-1F08C25D4ABD}" dt="2023-11-08T02:33:07.251" v="354" actId="26606"/>
          <ac:graphicFrameMkLst>
            <pc:docMk/>
            <pc:sldMk cId="2964286490" sldId="671"/>
            <ac:graphicFrameMk id="19" creationId="{8683707B-36A0-72EF-327E-BB2BB6CCD955}"/>
          </ac:graphicFrameMkLst>
        </pc:graphicFrameChg>
        <pc:graphicFrameChg chg="add del">
          <ac:chgData name="Pavan Kumar Pabba" userId="27720c7137c98381" providerId="LiveId" clId="{EF1CEAC2-2C03-42E7-AC48-1F08C25D4ABD}" dt="2023-11-08T02:33:18.054" v="356" actId="26606"/>
          <ac:graphicFrameMkLst>
            <pc:docMk/>
            <pc:sldMk cId="2964286490" sldId="671"/>
            <ac:graphicFrameMk id="25" creationId="{9E54DCAB-D853-000F-5863-4A2042F66E7B}"/>
          </ac:graphicFrameMkLst>
        </pc:graphicFrameChg>
        <pc:graphicFrameChg chg="add del">
          <ac:chgData name="Pavan Kumar Pabba" userId="27720c7137c98381" providerId="LiveId" clId="{EF1CEAC2-2C03-42E7-AC48-1F08C25D4ABD}" dt="2023-11-08T03:07:44.851" v="837" actId="478"/>
          <ac:graphicFrameMkLst>
            <pc:docMk/>
            <pc:sldMk cId="2964286490" sldId="671"/>
            <ac:graphicFrameMk id="36" creationId="{9E54DCAB-D853-000F-5863-4A2042F66E7B}"/>
          </ac:graphicFrameMkLst>
        </pc:graphicFrameChg>
        <pc:picChg chg="add del mod">
          <ac:chgData name="Pavan Kumar Pabba" userId="27720c7137c98381" providerId="LiveId" clId="{EF1CEAC2-2C03-42E7-AC48-1F08C25D4ABD}" dt="2023-11-08T02:51:59.122" v="681" actId="478"/>
          <ac:picMkLst>
            <pc:docMk/>
            <pc:sldMk cId="2964286490" sldId="671"/>
            <ac:picMk id="4" creationId="{C9002F35-2342-B613-3B87-CB946C34E0AE}"/>
          </ac:picMkLst>
        </pc:picChg>
        <pc:picChg chg="add mod">
          <ac:chgData name="Pavan Kumar Pabba" userId="27720c7137c98381" providerId="LiveId" clId="{EF1CEAC2-2C03-42E7-AC48-1F08C25D4ABD}" dt="2023-11-08T02:51:59.876" v="682"/>
          <ac:picMkLst>
            <pc:docMk/>
            <pc:sldMk cId="2964286490" sldId="671"/>
            <ac:picMk id="6" creationId="{2BE2213B-9B27-180D-ABF7-3A9CD67E679B}"/>
          </ac:picMkLst>
        </pc:picChg>
        <pc:picChg chg="add del">
          <ac:chgData name="Pavan Kumar Pabba" userId="27720c7137c98381" providerId="LiveId" clId="{EF1CEAC2-2C03-42E7-AC48-1F08C25D4ABD}" dt="2023-11-08T02:33:20.871" v="358" actId="26606"/>
          <ac:picMkLst>
            <pc:docMk/>
            <pc:sldMk cId="2964286490" sldId="671"/>
            <ac:picMk id="30" creationId="{BDBE4B58-DDD9-6460-8B3F-4052B00C913E}"/>
          </ac:picMkLst>
        </pc:picChg>
      </pc:sldChg>
      <pc:sldChg chg="addSp delSp mod">
        <pc:chgData name="Pavan Kumar Pabba" userId="27720c7137c98381" providerId="LiveId" clId="{EF1CEAC2-2C03-42E7-AC48-1F08C25D4ABD}" dt="2023-11-08T02:46:37.017" v="656" actId="26606"/>
        <pc:sldMkLst>
          <pc:docMk/>
          <pc:sldMk cId="3269607826" sldId="672"/>
        </pc:sldMkLst>
        <pc:spChg chg="del">
          <ac:chgData name="Pavan Kumar Pabba" userId="27720c7137c98381" providerId="LiveId" clId="{EF1CEAC2-2C03-42E7-AC48-1F08C25D4ABD}" dt="2023-11-08T02:46:37.017" v="656" actId="26606"/>
          <ac:spMkLst>
            <pc:docMk/>
            <pc:sldMk cId="3269607826" sldId="672"/>
            <ac:spMk id="4" creationId="{F040355F-877D-F5CC-3767-F270EF315605}"/>
          </ac:spMkLst>
        </pc:spChg>
        <pc:graphicFrameChg chg="add">
          <ac:chgData name="Pavan Kumar Pabba" userId="27720c7137c98381" providerId="LiveId" clId="{EF1CEAC2-2C03-42E7-AC48-1F08C25D4ABD}" dt="2023-11-08T02:46:37.017" v="656" actId="26606"/>
          <ac:graphicFrameMkLst>
            <pc:docMk/>
            <pc:sldMk cId="3269607826" sldId="672"/>
            <ac:graphicFrameMk id="6" creationId="{F678F3A1-F597-6FD7-C507-A45BDA474E15}"/>
          </ac:graphicFrameMkLst>
        </pc:graphicFrameChg>
      </pc:sldChg>
      <pc:sldChg chg="addSp delSp modSp mod modNotesTx">
        <pc:chgData name="Pavan Kumar Pabba" userId="27720c7137c98381" providerId="LiveId" clId="{EF1CEAC2-2C03-42E7-AC48-1F08C25D4ABD}" dt="2023-11-09T01:06:07.846" v="1033"/>
        <pc:sldMkLst>
          <pc:docMk/>
          <pc:sldMk cId="3295407763" sldId="716"/>
        </pc:sldMkLst>
        <pc:spChg chg="mod">
          <ac:chgData name="Pavan Kumar Pabba" userId="27720c7137c98381" providerId="LiveId" clId="{EF1CEAC2-2C03-42E7-AC48-1F08C25D4ABD}" dt="2023-11-08T02:51:43.183" v="676" actId="1076"/>
          <ac:spMkLst>
            <pc:docMk/>
            <pc:sldMk cId="3295407763" sldId="716"/>
            <ac:spMk id="3" creationId="{1AF4C40B-1E9E-6D14-CDCA-8155D503F5EF}"/>
          </ac:spMkLst>
        </pc:spChg>
        <pc:picChg chg="add del mod">
          <ac:chgData name="Pavan Kumar Pabba" userId="27720c7137c98381" providerId="LiveId" clId="{EF1CEAC2-2C03-42E7-AC48-1F08C25D4ABD}" dt="2023-11-08T02:50:34.859" v="668" actId="478"/>
          <ac:picMkLst>
            <pc:docMk/>
            <pc:sldMk cId="3295407763" sldId="716"/>
            <ac:picMk id="4" creationId="{00978101-1BA5-53D6-4811-C3A0338412DA}"/>
          </ac:picMkLst>
        </pc:picChg>
        <pc:picChg chg="add del mod">
          <ac:chgData name="Pavan Kumar Pabba" userId="27720c7137c98381" providerId="LiveId" clId="{EF1CEAC2-2C03-42E7-AC48-1F08C25D4ABD}" dt="2023-11-08T03:35:45.006" v="959" actId="478"/>
          <ac:picMkLst>
            <pc:docMk/>
            <pc:sldMk cId="3295407763" sldId="716"/>
            <ac:picMk id="5" creationId="{A5AAA9D6-01C8-8A0A-E67C-A5D03DDE7507}"/>
          </ac:picMkLst>
        </pc:picChg>
        <pc:picChg chg="add mod">
          <ac:chgData name="Pavan Kumar Pabba" userId="27720c7137c98381" providerId="LiveId" clId="{EF1CEAC2-2C03-42E7-AC48-1F08C25D4ABD}" dt="2023-11-08T02:51:28.059" v="675" actId="14100"/>
          <ac:picMkLst>
            <pc:docMk/>
            <pc:sldMk cId="3295407763" sldId="716"/>
            <ac:picMk id="6" creationId="{FB02A975-D1F2-F077-B51E-A94DE3A6DBFA}"/>
          </ac:picMkLst>
        </pc:picChg>
      </pc:sldChg>
      <pc:sldChg chg="addSp delSp modSp mod setBg modNotesTx">
        <pc:chgData name="Pavan Kumar Pabba" userId="27720c7137c98381" providerId="LiveId" clId="{EF1CEAC2-2C03-42E7-AC48-1F08C25D4ABD}" dt="2023-11-09T01:08:38.661" v="1311" actId="20577"/>
        <pc:sldMkLst>
          <pc:docMk/>
          <pc:sldMk cId="650801937" sldId="717"/>
        </pc:sldMkLst>
        <pc:spChg chg="mod">
          <ac:chgData name="Pavan Kumar Pabba" userId="27720c7137c98381" providerId="LiveId" clId="{EF1CEAC2-2C03-42E7-AC48-1F08C25D4ABD}" dt="2023-11-08T02:31:25.985" v="348" actId="26606"/>
          <ac:spMkLst>
            <pc:docMk/>
            <pc:sldMk cId="650801937" sldId="717"/>
            <ac:spMk id="2" creationId="{5A41604C-6372-B3E1-9E2B-1A1C77F8BEDD}"/>
          </ac:spMkLst>
        </pc:spChg>
        <pc:spChg chg="mod">
          <ac:chgData name="Pavan Kumar Pabba" userId="27720c7137c98381" providerId="LiveId" clId="{EF1CEAC2-2C03-42E7-AC48-1F08C25D4ABD}" dt="2023-11-08T02:31:25.985" v="348" actId="26606"/>
          <ac:spMkLst>
            <pc:docMk/>
            <pc:sldMk cId="650801937" sldId="717"/>
            <ac:spMk id="6" creationId="{FEDC0F9A-4A31-4F0C-8A6A-FDDEB04FAA45}"/>
          </ac:spMkLst>
        </pc:spChg>
        <pc:spChg chg="add">
          <ac:chgData name="Pavan Kumar Pabba" userId="27720c7137c98381" providerId="LiveId" clId="{EF1CEAC2-2C03-42E7-AC48-1F08C25D4ABD}" dt="2023-11-08T02:31:25.985" v="348" actId="26606"/>
          <ac:spMkLst>
            <pc:docMk/>
            <pc:sldMk cId="650801937" sldId="717"/>
            <ac:spMk id="12" creationId="{04812C46-200A-4DEB-A05E-3ED6C68C2387}"/>
          </ac:spMkLst>
        </pc:spChg>
        <pc:spChg chg="add">
          <ac:chgData name="Pavan Kumar Pabba" userId="27720c7137c98381" providerId="LiveId" clId="{EF1CEAC2-2C03-42E7-AC48-1F08C25D4ABD}" dt="2023-11-08T02:31:25.985" v="348" actId="26606"/>
          <ac:spMkLst>
            <pc:docMk/>
            <pc:sldMk cId="650801937" sldId="717"/>
            <ac:spMk id="14" creationId="{D1EA859B-E555-4109-94F3-6700E046E008}"/>
          </ac:spMkLst>
        </pc:spChg>
        <pc:picChg chg="add del mod">
          <ac:chgData name="Pavan Kumar Pabba" userId="27720c7137c98381" providerId="LiveId" clId="{EF1CEAC2-2C03-42E7-AC48-1F08C25D4ABD}" dt="2023-11-08T02:51:52.290" v="679" actId="478"/>
          <ac:picMkLst>
            <pc:docMk/>
            <pc:sldMk cId="650801937" sldId="717"/>
            <ac:picMk id="3" creationId="{FF6052B6-0E40-EC0C-3270-CD9D10446B00}"/>
          </ac:picMkLst>
        </pc:picChg>
        <pc:picChg chg="add mod">
          <ac:chgData name="Pavan Kumar Pabba" userId="27720c7137c98381" providerId="LiveId" clId="{EF1CEAC2-2C03-42E7-AC48-1F08C25D4ABD}" dt="2023-11-08T02:51:53.222" v="680"/>
          <ac:picMkLst>
            <pc:docMk/>
            <pc:sldMk cId="650801937" sldId="717"/>
            <ac:picMk id="4" creationId="{2F607638-55C9-43D1-1146-C569DFFEA25D}"/>
          </ac:picMkLst>
        </pc:picChg>
        <pc:picChg chg="add">
          <ac:chgData name="Pavan Kumar Pabba" userId="27720c7137c98381" providerId="LiveId" clId="{EF1CEAC2-2C03-42E7-AC48-1F08C25D4ABD}" dt="2023-11-08T02:31:25.985" v="348" actId="26606"/>
          <ac:picMkLst>
            <pc:docMk/>
            <pc:sldMk cId="650801937" sldId="717"/>
            <ac:picMk id="8" creationId="{71975B29-19BD-FAC4-7759-7B9D6A507C61}"/>
          </ac:picMkLst>
        </pc:picChg>
      </pc:sldChg>
      <pc:sldChg chg="addSp delSp modSp mod setBg modNotesTx">
        <pc:chgData name="Pavan Kumar Pabba" userId="27720c7137c98381" providerId="LiveId" clId="{EF1CEAC2-2C03-42E7-AC48-1F08C25D4ABD}" dt="2023-11-09T01:08:20.744" v="1309" actId="20577"/>
        <pc:sldMkLst>
          <pc:docMk/>
          <pc:sldMk cId="4291681915" sldId="718"/>
        </pc:sldMkLst>
        <pc:spChg chg="add del mod">
          <ac:chgData name="Pavan Kumar Pabba" userId="27720c7137c98381" providerId="LiveId" clId="{EF1CEAC2-2C03-42E7-AC48-1F08C25D4ABD}" dt="2023-11-08T02:31:05.651" v="347" actId="26606"/>
          <ac:spMkLst>
            <pc:docMk/>
            <pc:sldMk cId="4291681915" sldId="718"/>
            <ac:spMk id="2" creationId="{5A41604C-6372-B3E1-9E2B-1A1C77F8BEDD}"/>
          </ac:spMkLst>
        </pc:spChg>
        <pc:spChg chg="mod">
          <ac:chgData name="Pavan Kumar Pabba" userId="27720c7137c98381" providerId="LiveId" clId="{EF1CEAC2-2C03-42E7-AC48-1F08C25D4ABD}" dt="2023-11-08T02:31:05.651" v="347" actId="26606"/>
          <ac:spMkLst>
            <pc:docMk/>
            <pc:sldMk cId="4291681915" sldId="718"/>
            <ac:spMk id="6" creationId="{FEDC0F9A-4A31-4F0C-8A6A-FDDEB04FAA45}"/>
          </ac:spMkLst>
        </pc:spChg>
        <pc:spChg chg="add del">
          <ac:chgData name="Pavan Kumar Pabba" userId="27720c7137c98381" providerId="LiveId" clId="{EF1CEAC2-2C03-42E7-AC48-1F08C25D4ABD}" dt="2023-11-08T02:31:02.780" v="344" actId="26606"/>
          <ac:spMkLst>
            <pc:docMk/>
            <pc:sldMk cId="4291681915" sldId="718"/>
            <ac:spMk id="13" creationId="{B50AB553-2A96-4A92-96F2-93548E096954}"/>
          </ac:spMkLst>
        </pc:spChg>
        <pc:spChg chg="add del">
          <ac:chgData name="Pavan Kumar Pabba" userId="27720c7137c98381" providerId="LiveId" clId="{EF1CEAC2-2C03-42E7-AC48-1F08C25D4ABD}" dt="2023-11-08T02:31:05.629" v="346" actId="26606"/>
          <ac:spMkLst>
            <pc:docMk/>
            <pc:sldMk cId="4291681915" sldId="718"/>
            <ac:spMk id="18" creationId="{5A41604C-6372-B3E1-9E2B-1A1C77F8BEDD}"/>
          </ac:spMkLst>
        </pc:spChg>
        <pc:spChg chg="add">
          <ac:chgData name="Pavan Kumar Pabba" userId="27720c7137c98381" providerId="LiveId" clId="{EF1CEAC2-2C03-42E7-AC48-1F08C25D4ABD}" dt="2023-11-08T02:31:05.651" v="347" actId="26606"/>
          <ac:spMkLst>
            <pc:docMk/>
            <pc:sldMk cId="4291681915" sldId="718"/>
            <ac:spMk id="20" creationId="{43F8A58B-5155-44CE-A5FF-7647B47D0A7A}"/>
          </ac:spMkLst>
        </pc:spChg>
        <pc:spChg chg="add">
          <ac:chgData name="Pavan Kumar Pabba" userId="27720c7137c98381" providerId="LiveId" clId="{EF1CEAC2-2C03-42E7-AC48-1F08C25D4ABD}" dt="2023-11-08T02:31:05.651" v="347" actId="26606"/>
          <ac:spMkLst>
            <pc:docMk/>
            <pc:sldMk cId="4291681915" sldId="718"/>
            <ac:spMk id="21" creationId="{BACC6370-2D7E-4714-9D71-7542949D7D5D}"/>
          </ac:spMkLst>
        </pc:spChg>
        <pc:spChg chg="add">
          <ac:chgData name="Pavan Kumar Pabba" userId="27720c7137c98381" providerId="LiveId" clId="{EF1CEAC2-2C03-42E7-AC48-1F08C25D4ABD}" dt="2023-11-08T02:31:05.651" v="347" actId="26606"/>
          <ac:spMkLst>
            <pc:docMk/>
            <pc:sldMk cId="4291681915" sldId="718"/>
            <ac:spMk id="22" creationId="{443F2ACA-E6D6-4028-82DD-F03C262D5DE6}"/>
          </ac:spMkLst>
        </pc:spChg>
        <pc:spChg chg="add">
          <ac:chgData name="Pavan Kumar Pabba" userId="27720c7137c98381" providerId="LiveId" clId="{EF1CEAC2-2C03-42E7-AC48-1F08C25D4ABD}" dt="2023-11-08T02:31:05.651" v="347" actId="26606"/>
          <ac:spMkLst>
            <pc:docMk/>
            <pc:sldMk cId="4291681915" sldId="718"/>
            <ac:spMk id="23" creationId="{256B2C21-A230-48C0-8DF1-C46611373C44}"/>
          </ac:spMkLst>
        </pc:spChg>
        <pc:spChg chg="add">
          <ac:chgData name="Pavan Kumar Pabba" userId="27720c7137c98381" providerId="LiveId" clId="{EF1CEAC2-2C03-42E7-AC48-1F08C25D4ABD}" dt="2023-11-08T02:31:05.651" v="347" actId="26606"/>
          <ac:spMkLst>
            <pc:docMk/>
            <pc:sldMk cId="4291681915" sldId="718"/>
            <ac:spMk id="24" creationId="{3847E18C-932D-4C95-AABA-FEC7C9499AD7}"/>
          </ac:spMkLst>
        </pc:spChg>
        <pc:spChg chg="add">
          <ac:chgData name="Pavan Kumar Pabba" userId="27720c7137c98381" providerId="LiveId" clId="{EF1CEAC2-2C03-42E7-AC48-1F08C25D4ABD}" dt="2023-11-08T02:31:05.651" v="347" actId="26606"/>
          <ac:spMkLst>
            <pc:docMk/>
            <pc:sldMk cId="4291681915" sldId="718"/>
            <ac:spMk id="25" creationId="{3150CB11-0C61-439E-910F-5787759E72A0}"/>
          </ac:spMkLst>
        </pc:spChg>
        <pc:graphicFrameChg chg="add del">
          <ac:chgData name="Pavan Kumar Pabba" userId="27720c7137c98381" providerId="LiveId" clId="{EF1CEAC2-2C03-42E7-AC48-1F08C25D4ABD}" dt="2023-11-08T02:31:02.780" v="344" actId="26606"/>
          <ac:graphicFrameMkLst>
            <pc:docMk/>
            <pc:sldMk cId="4291681915" sldId="718"/>
            <ac:graphicFrameMk id="14" creationId="{92D6EF10-8361-CD50-50C6-A3617BB1D5D3}"/>
          </ac:graphicFrameMkLst>
        </pc:graphicFrameChg>
        <pc:graphicFrameChg chg="add">
          <ac:chgData name="Pavan Kumar Pabba" userId="27720c7137c98381" providerId="LiveId" clId="{EF1CEAC2-2C03-42E7-AC48-1F08C25D4ABD}" dt="2023-11-08T02:31:05.651" v="347" actId="26606"/>
          <ac:graphicFrameMkLst>
            <pc:docMk/>
            <pc:sldMk cId="4291681915" sldId="718"/>
            <ac:graphicFrameMk id="26" creationId="{D21DF687-87C0-A1A8-44F9-D99F263B6C9E}"/>
          </ac:graphicFrameMkLst>
        </pc:graphicFrameChg>
        <pc:picChg chg="add del mod">
          <ac:chgData name="Pavan Kumar Pabba" userId="27720c7137c98381" providerId="LiveId" clId="{EF1CEAC2-2C03-42E7-AC48-1F08C25D4ABD}" dt="2023-11-08T02:51:47.012" v="677" actId="478"/>
          <ac:picMkLst>
            <pc:docMk/>
            <pc:sldMk cId="4291681915" sldId="718"/>
            <ac:picMk id="3" creationId="{F403511F-2B0C-4E40-E5B0-95BB8D35608C}"/>
          </ac:picMkLst>
        </pc:picChg>
        <pc:picChg chg="add mod">
          <ac:chgData name="Pavan Kumar Pabba" userId="27720c7137c98381" providerId="LiveId" clId="{EF1CEAC2-2C03-42E7-AC48-1F08C25D4ABD}" dt="2023-11-08T02:51:47.716" v="678"/>
          <ac:picMkLst>
            <pc:docMk/>
            <pc:sldMk cId="4291681915" sldId="718"/>
            <ac:picMk id="4" creationId="{C3B85496-3B80-6753-F532-6BF9D223391C}"/>
          </ac:picMkLst>
        </pc:picChg>
        <pc:picChg chg="add del">
          <ac:chgData name="Pavan Kumar Pabba" userId="27720c7137c98381" providerId="LiveId" clId="{EF1CEAC2-2C03-42E7-AC48-1F08C25D4ABD}" dt="2023-11-08T02:30:55.918" v="342" actId="26606"/>
          <ac:picMkLst>
            <pc:docMk/>
            <pc:sldMk cId="4291681915" sldId="718"/>
            <ac:picMk id="8" creationId="{BDA44AB4-76BE-83FD-E0DC-61199EAE4537}"/>
          </ac:picMkLst>
        </pc:picChg>
        <pc:picChg chg="add del">
          <ac:chgData name="Pavan Kumar Pabba" userId="27720c7137c98381" providerId="LiveId" clId="{EF1CEAC2-2C03-42E7-AC48-1F08C25D4ABD}" dt="2023-11-08T02:31:02.780" v="344" actId="26606"/>
          <ac:picMkLst>
            <pc:docMk/>
            <pc:sldMk cId="4291681915" sldId="718"/>
            <ac:picMk id="9" creationId="{F08CF0ED-ED99-64C9-FCCF-1C48B59BB0CE}"/>
          </ac:picMkLst>
        </pc:picChg>
        <pc:picChg chg="add del">
          <ac:chgData name="Pavan Kumar Pabba" userId="27720c7137c98381" providerId="LiveId" clId="{EF1CEAC2-2C03-42E7-AC48-1F08C25D4ABD}" dt="2023-11-08T02:31:05.629" v="346" actId="26606"/>
          <ac:picMkLst>
            <pc:docMk/>
            <pc:sldMk cId="4291681915" sldId="718"/>
            <ac:picMk id="16" creationId="{BDA44AB4-76BE-83FD-E0DC-61199EAE4537}"/>
          </ac:picMkLst>
        </pc:picChg>
        <pc:cxnChg chg="add del">
          <ac:chgData name="Pavan Kumar Pabba" userId="27720c7137c98381" providerId="LiveId" clId="{EF1CEAC2-2C03-42E7-AC48-1F08C25D4ABD}" dt="2023-11-08T02:30:55.918" v="342" actId="26606"/>
          <ac:cxnSpMkLst>
            <pc:docMk/>
            <pc:sldMk cId="4291681915" sldId="718"/>
            <ac:cxnSpMk id="12" creationId="{1503BFE4-729B-D9D0-C17B-501E6AF1127A}"/>
          </ac:cxnSpMkLst>
        </pc:cxnChg>
        <pc:cxnChg chg="add del">
          <ac:chgData name="Pavan Kumar Pabba" userId="27720c7137c98381" providerId="LiveId" clId="{EF1CEAC2-2C03-42E7-AC48-1F08C25D4ABD}" dt="2023-11-08T02:31:05.629" v="346" actId="26606"/>
          <ac:cxnSpMkLst>
            <pc:docMk/>
            <pc:sldMk cId="4291681915" sldId="718"/>
            <ac:cxnSpMk id="17" creationId="{1503BFE4-729B-D9D0-C17B-501E6AF1127A}"/>
          </ac:cxnSpMkLst>
        </pc:cxnChg>
      </pc:sldChg>
      <pc:sldChg chg="del">
        <pc:chgData name="Pavan Kumar Pabba" userId="27720c7137c98381" providerId="LiveId" clId="{EF1CEAC2-2C03-42E7-AC48-1F08C25D4ABD}" dt="2023-11-08T02:33:40.369" v="360" actId="47"/>
        <pc:sldMkLst>
          <pc:docMk/>
          <pc:sldMk cId="2287187559" sldId="719"/>
        </pc:sldMkLst>
      </pc:sldChg>
      <pc:sldChg chg="del">
        <pc:chgData name="Pavan Kumar Pabba" userId="27720c7137c98381" providerId="LiveId" clId="{EF1CEAC2-2C03-42E7-AC48-1F08C25D4ABD}" dt="2023-11-08T02:34:01.309" v="362" actId="47"/>
        <pc:sldMkLst>
          <pc:docMk/>
          <pc:sldMk cId="890314790" sldId="720"/>
        </pc:sldMkLst>
      </pc:sldChg>
      <pc:sldChg chg="addSp delSp modSp del mod">
        <pc:chgData name="Pavan Kumar Pabba" userId="27720c7137c98381" providerId="LiveId" clId="{EF1CEAC2-2C03-42E7-AC48-1F08C25D4ABD}" dt="2023-11-08T02:38:28.447" v="385" actId="47"/>
        <pc:sldMkLst>
          <pc:docMk/>
          <pc:sldMk cId="2189915956" sldId="721"/>
        </pc:sldMkLst>
        <pc:spChg chg="add del">
          <ac:chgData name="Pavan Kumar Pabba" userId="27720c7137c98381" providerId="LiveId" clId="{EF1CEAC2-2C03-42E7-AC48-1F08C25D4ABD}" dt="2023-11-08T02:38:21.186" v="382" actId="478"/>
          <ac:spMkLst>
            <pc:docMk/>
            <pc:sldMk cId="2189915956" sldId="721"/>
            <ac:spMk id="2" creationId="{3904FB55-C133-4DF5-92BC-5A690A6AD847}"/>
          </ac:spMkLst>
        </pc:spChg>
        <pc:spChg chg="mod">
          <ac:chgData name="Pavan Kumar Pabba" userId="27720c7137c98381" providerId="LiveId" clId="{EF1CEAC2-2C03-42E7-AC48-1F08C25D4ABD}" dt="2023-11-08T02:36:54.259" v="376" actId="20577"/>
          <ac:spMkLst>
            <pc:docMk/>
            <pc:sldMk cId="2189915956" sldId="721"/>
            <ac:spMk id="3" creationId="{E4BD3A70-8E7A-4660-A7BA-62D74423F7DA}"/>
          </ac:spMkLst>
        </pc:spChg>
        <pc:spChg chg="add del mod">
          <ac:chgData name="Pavan Kumar Pabba" userId="27720c7137c98381" providerId="LiveId" clId="{EF1CEAC2-2C03-42E7-AC48-1F08C25D4ABD}" dt="2023-11-08T02:38:21.186" v="382" actId="478"/>
          <ac:spMkLst>
            <pc:docMk/>
            <pc:sldMk cId="2189915956" sldId="721"/>
            <ac:spMk id="6" creationId="{166E0495-3FDB-FD6F-45B6-24C5BCFF1387}"/>
          </ac:spMkLst>
        </pc:spChg>
      </pc:sldChg>
      <pc:sldChg chg="addSp delSp modSp mod setBg">
        <pc:chgData name="Pavan Kumar Pabba" userId="27720c7137c98381" providerId="LiveId" clId="{EF1CEAC2-2C03-42E7-AC48-1F08C25D4ABD}" dt="2023-11-08T02:55:12.354" v="709"/>
        <pc:sldMkLst>
          <pc:docMk/>
          <pc:sldMk cId="2419398499" sldId="722"/>
        </pc:sldMkLst>
        <pc:spChg chg="mod">
          <ac:chgData name="Pavan Kumar Pabba" userId="27720c7137c98381" providerId="LiveId" clId="{EF1CEAC2-2C03-42E7-AC48-1F08C25D4ABD}" dt="2023-11-08T02:47:13.937" v="658" actId="26606"/>
          <ac:spMkLst>
            <pc:docMk/>
            <pc:sldMk cId="2419398499" sldId="722"/>
            <ac:spMk id="2" creationId="{3904FB55-C133-4DF5-92BC-5A690A6AD847}"/>
          </ac:spMkLst>
        </pc:spChg>
        <pc:spChg chg="del mod">
          <ac:chgData name="Pavan Kumar Pabba" userId="27720c7137c98381" providerId="LiveId" clId="{EF1CEAC2-2C03-42E7-AC48-1F08C25D4ABD}" dt="2023-11-08T02:30:01.111" v="308" actId="26606"/>
          <ac:spMkLst>
            <pc:docMk/>
            <pc:sldMk cId="2419398499" sldId="722"/>
            <ac:spMk id="3" creationId="{E4BD3A70-8E7A-4660-A7BA-62D74423F7DA}"/>
          </ac:spMkLst>
        </pc:spChg>
        <pc:spChg chg="mod">
          <ac:chgData name="Pavan Kumar Pabba" userId="27720c7137c98381" providerId="LiveId" clId="{EF1CEAC2-2C03-42E7-AC48-1F08C25D4ABD}" dt="2023-11-08T02:30:01.111" v="308" actId="26606"/>
          <ac:spMkLst>
            <pc:docMk/>
            <pc:sldMk cId="2419398499" sldId="722"/>
            <ac:spMk id="4" creationId="{13AE8C1F-3FB1-4EAB-818B-9CD377A2834B}"/>
          </ac:spMkLst>
        </pc:spChg>
        <pc:spChg chg="add del">
          <ac:chgData name="Pavan Kumar Pabba" userId="27720c7137c98381" providerId="LiveId" clId="{EF1CEAC2-2C03-42E7-AC48-1F08C25D4ABD}" dt="2023-11-08T02:29:55.631" v="307" actId="26606"/>
          <ac:spMkLst>
            <pc:docMk/>
            <pc:sldMk cId="2419398499" sldId="722"/>
            <ac:spMk id="10" creationId="{04812C46-200A-4DEB-A05E-3ED6C68C2387}"/>
          </ac:spMkLst>
        </pc:spChg>
        <pc:spChg chg="add del">
          <ac:chgData name="Pavan Kumar Pabba" userId="27720c7137c98381" providerId="LiveId" clId="{EF1CEAC2-2C03-42E7-AC48-1F08C25D4ABD}" dt="2023-11-08T02:47:13.937" v="658" actId="26606"/>
          <ac:spMkLst>
            <pc:docMk/>
            <pc:sldMk cId="2419398499" sldId="722"/>
            <ac:spMk id="11" creationId="{65219498-D544-41AC-98FE-8F956EF66A62}"/>
          </ac:spMkLst>
        </pc:spChg>
        <pc:spChg chg="add del">
          <ac:chgData name="Pavan Kumar Pabba" userId="27720c7137c98381" providerId="LiveId" clId="{EF1CEAC2-2C03-42E7-AC48-1F08C25D4ABD}" dt="2023-11-08T02:29:55.631" v="307" actId="26606"/>
          <ac:spMkLst>
            <pc:docMk/>
            <pc:sldMk cId="2419398499" sldId="722"/>
            <ac:spMk id="12" creationId="{D1EA859B-E555-4109-94F3-6700E046E008}"/>
          </ac:spMkLst>
        </pc:spChg>
        <pc:spChg chg="add del">
          <ac:chgData name="Pavan Kumar Pabba" userId="27720c7137c98381" providerId="LiveId" clId="{EF1CEAC2-2C03-42E7-AC48-1F08C25D4ABD}" dt="2023-11-08T02:47:13.937" v="658" actId="26606"/>
          <ac:spMkLst>
            <pc:docMk/>
            <pc:sldMk cId="2419398499" sldId="722"/>
            <ac:spMk id="13" creationId="{F500DBFC-17A9-4E0A-AEE2-A49F9AEEF0FD}"/>
          </ac:spMkLst>
        </pc:spChg>
        <pc:spChg chg="add">
          <ac:chgData name="Pavan Kumar Pabba" userId="27720c7137c98381" providerId="LiveId" clId="{EF1CEAC2-2C03-42E7-AC48-1F08C25D4ABD}" dt="2023-11-08T02:47:13.937" v="658" actId="26606"/>
          <ac:spMkLst>
            <pc:docMk/>
            <pc:sldMk cId="2419398499" sldId="722"/>
            <ac:spMk id="24" creationId="{A3363022-C969-41E9-8EB2-E4C94908C1FA}"/>
          </ac:spMkLst>
        </pc:spChg>
        <pc:spChg chg="add">
          <ac:chgData name="Pavan Kumar Pabba" userId="27720c7137c98381" providerId="LiveId" clId="{EF1CEAC2-2C03-42E7-AC48-1F08C25D4ABD}" dt="2023-11-08T02:47:13.937" v="658" actId="26606"/>
          <ac:spMkLst>
            <pc:docMk/>
            <pc:sldMk cId="2419398499" sldId="722"/>
            <ac:spMk id="26" creationId="{8D1AD6B3-BE88-4CEB-BA17-790657CC4729}"/>
          </ac:spMkLst>
        </pc:spChg>
        <pc:grpChg chg="add del">
          <ac:chgData name="Pavan Kumar Pabba" userId="27720c7137c98381" providerId="LiveId" clId="{EF1CEAC2-2C03-42E7-AC48-1F08C25D4ABD}" dt="2023-11-08T02:47:13.937" v="658" actId="26606"/>
          <ac:grpSpMkLst>
            <pc:docMk/>
            <pc:sldMk cId="2419398499" sldId="722"/>
            <ac:grpSpMk id="15" creationId="{D74613BB-817C-4C4F-8A24-4936F2F064C0}"/>
          </ac:grpSpMkLst>
        </pc:grpChg>
        <pc:grpChg chg="add">
          <ac:chgData name="Pavan Kumar Pabba" userId="27720c7137c98381" providerId="LiveId" clId="{EF1CEAC2-2C03-42E7-AC48-1F08C25D4ABD}" dt="2023-11-08T02:47:13.937" v="658" actId="26606"/>
          <ac:grpSpMkLst>
            <pc:docMk/>
            <pc:sldMk cId="2419398499" sldId="722"/>
            <ac:grpSpMk id="28" creationId="{89D1390B-7E13-4B4F-9CB2-391063412E54}"/>
          </ac:grpSpMkLst>
        </pc:grpChg>
        <pc:picChg chg="add mod">
          <ac:chgData name="Pavan Kumar Pabba" userId="27720c7137c98381" providerId="LiveId" clId="{EF1CEAC2-2C03-42E7-AC48-1F08C25D4ABD}" dt="2023-11-08T02:55:12.354" v="709"/>
          <ac:picMkLst>
            <pc:docMk/>
            <pc:sldMk cId="2419398499" sldId="722"/>
            <ac:picMk id="5" creationId="{AD107323-196B-9EDF-2DA7-41620DD28C18}"/>
          </ac:picMkLst>
        </pc:picChg>
        <pc:picChg chg="add del mod">
          <ac:chgData name="Pavan Kumar Pabba" userId="27720c7137c98381" providerId="LiveId" clId="{EF1CEAC2-2C03-42E7-AC48-1F08C25D4ABD}" dt="2023-11-08T02:29:55.631" v="307" actId="26606"/>
          <ac:picMkLst>
            <pc:docMk/>
            <pc:sldMk cId="2419398499" sldId="722"/>
            <ac:picMk id="6" creationId="{5A3A9FC5-FE87-BD28-91B9-2286CEAA13C6}"/>
          </ac:picMkLst>
        </pc:picChg>
        <pc:picChg chg="add mod">
          <ac:chgData name="Pavan Kumar Pabba" userId="27720c7137c98381" providerId="LiveId" clId="{EF1CEAC2-2C03-42E7-AC48-1F08C25D4ABD}" dt="2023-11-08T02:47:13.937" v="658" actId="26606"/>
          <ac:picMkLst>
            <pc:docMk/>
            <pc:sldMk cId="2419398499" sldId="722"/>
            <ac:picMk id="8" creationId="{ED719A03-6D84-4B34-247E-FE4AC9DFA265}"/>
          </ac:picMkLst>
        </pc:picChg>
      </pc:sldChg>
      <pc:sldChg chg="addSp delSp modSp mod setBg">
        <pc:chgData name="Pavan Kumar Pabba" userId="27720c7137c98381" providerId="LiveId" clId="{EF1CEAC2-2C03-42E7-AC48-1F08C25D4ABD}" dt="2023-11-08T02:54:34.144" v="705" actId="26606"/>
        <pc:sldMkLst>
          <pc:docMk/>
          <pc:sldMk cId="3757709449" sldId="723"/>
        </pc:sldMkLst>
        <pc:spChg chg="mod ord">
          <ac:chgData name="Pavan Kumar Pabba" userId="27720c7137c98381" providerId="LiveId" clId="{EF1CEAC2-2C03-42E7-AC48-1F08C25D4ABD}" dt="2023-11-08T02:54:34.144" v="705" actId="26606"/>
          <ac:spMkLst>
            <pc:docMk/>
            <pc:sldMk cId="3757709449" sldId="723"/>
            <ac:spMk id="2" creationId="{3904FB55-C133-4DF5-92BC-5A690A6AD847}"/>
          </ac:spMkLst>
        </pc:spChg>
        <pc:spChg chg="mod ord">
          <ac:chgData name="Pavan Kumar Pabba" userId="27720c7137c98381" providerId="LiveId" clId="{EF1CEAC2-2C03-42E7-AC48-1F08C25D4ABD}" dt="2023-11-08T02:54:34.144" v="705" actId="26606"/>
          <ac:spMkLst>
            <pc:docMk/>
            <pc:sldMk cId="3757709449" sldId="723"/>
            <ac:spMk id="3" creationId="{E4BD3A70-8E7A-4660-A7BA-62D74423F7DA}"/>
          </ac:spMkLst>
        </pc:spChg>
        <pc:spChg chg="mod ord">
          <ac:chgData name="Pavan Kumar Pabba" userId="27720c7137c98381" providerId="LiveId" clId="{EF1CEAC2-2C03-42E7-AC48-1F08C25D4ABD}" dt="2023-11-08T02:54:34.144" v="705" actId="26606"/>
          <ac:spMkLst>
            <pc:docMk/>
            <pc:sldMk cId="3757709449" sldId="723"/>
            <ac:spMk id="4" creationId="{13AE8C1F-3FB1-4EAB-818B-9CD377A2834B}"/>
          </ac:spMkLst>
        </pc:spChg>
        <pc:spChg chg="add del">
          <ac:chgData name="Pavan Kumar Pabba" userId="27720c7137c98381" providerId="LiveId" clId="{EF1CEAC2-2C03-42E7-AC48-1F08C25D4ABD}" dt="2023-11-08T02:19:15.686" v="38" actId="26606"/>
          <ac:spMkLst>
            <pc:docMk/>
            <pc:sldMk cId="3757709449" sldId="723"/>
            <ac:spMk id="10" creationId="{131BAD53-4E89-4F62-BBB7-26359763ED39}"/>
          </ac:spMkLst>
        </pc:spChg>
        <pc:spChg chg="add del">
          <ac:chgData name="Pavan Kumar Pabba" userId="27720c7137c98381" providerId="LiveId" clId="{EF1CEAC2-2C03-42E7-AC48-1F08C25D4ABD}" dt="2023-11-08T02:18:16.941" v="22" actId="26606"/>
          <ac:spMkLst>
            <pc:docMk/>
            <pc:sldMk cId="3757709449" sldId="723"/>
            <ac:spMk id="13" creationId="{9427AF5F-9A0E-42B7-A252-FD64C9885F9C}"/>
          </ac:spMkLst>
        </pc:spChg>
        <pc:spChg chg="add del">
          <ac:chgData name="Pavan Kumar Pabba" userId="27720c7137c98381" providerId="LiveId" clId="{EF1CEAC2-2C03-42E7-AC48-1F08C25D4ABD}" dt="2023-11-08T02:19:15.686" v="38" actId="26606"/>
          <ac:spMkLst>
            <pc:docMk/>
            <pc:sldMk cId="3757709449" sldId="723"/>
            <ac:spMk id="15" creationId="{62756DA2-40EB-4C6F-B962-5822FFB54FB6}"/>
          </ac:spMkLst>
        </pc:spChg>
        <pc:spChg chg="add del">
          <ac:chgData name="Pavan Kumar Pabba" userId="27720c7137c98381" providerId="LiveId" clId="{EF1CEAC2-2C03-42E7-AC48-1F08C25D4ABD}" dt="2023-11-08T02:54:34.144" v="705" actId="26606"/>
          <ac:spMkLst>
            <pc:docMk/>
            <pc:sldMk cId="3757709449" sldId="723"/>
            <ac:spMk id="27" creationId="{99F1FFA9-D672-408C-9220-ADEEC6ABDD09}"/>
          </ac:spMkLst>
        </pc:spChg>
        <pc:spChg chg="add del">
          <ac:chgData name="Pavan Kumar Pabba" userId="27720c7137c98381" providerId="LiveId" clId="{EF1CEAC2-2C03-42E7-AC48-1F08C25D4ABD}" dt="2023-11-08T02:54:34.132" v="704" actId="26606"/>
          <ac:spMkLst>
            <pc:docMk/>
            <pc:sldMk cId="3757709449" sldId="723"/>
            <ac:spMk id="29" creationId="{231BF440-39FA-4087-84CC-2EEC0BBDAF29}"/>
          </ac:spMkLst>
        </pc:spChg>
        <pc:spChg chg="add del">
          <ac:chgData name="Pavan Kumar Pabba" userId="27720c7137c98381" providerId="LiveId" clId="{EF1CEAC2-2C03-42E7-AC48-1F08C25D4ABD}" dt="2023-11-08T02:54:34.132" v="704" actId="26606"/>
          <ac:spMkLst>
            <pc:docMk/>
            <pc:sldMk cId="3757709449" sldId="723"/>
            <ac:spMk id="30" creationId="{F04E4CBA-303B-48BD-8451-C2701CB0EEBF}"/>
          </ac:spMkLst>
        </pc:spChg>
        <pc:spChg chg="add del">
          <ac:chgData name="Pavan Kumar Pabba" userId="27720c7137c98381" providerId="LiveId" clId="{EF1CEAC2-2C03-42E7-AC48-1F08C25D4ABD}" dt="2023-11-08T02:54:18.600" v="702" actId="26606"/>
          <ac:spMkLst>
            <pc:docMk/>
            <pc:sldMk cId="3757709449" sldId="723"/>
            <ac:spMk id="32" creationId="{2172A0AC-3DCE-4672-BCAF-28FEF91F6020}"/>
          </ac:spMkLst>
        </pc:spChg>
        <pc:spChg chg="add del">
          <ac:chgData name="Pavan Kumar Pabba" userId="27720c7137c98381" providerId="LiveId" clId="{EF1CEAC2-2C03-42E7-AC48-1F08C25D4ABD}" dt="2023-11-08T02:54:18.600" v="702" actId="26606"/>
          <ac:spMkLst>
            <pc:docMk/>
            <pc:sldMk cId="3757709449" sldId="723"/>
            <ac:spMk id="34" creationId="{AE6F1C77-EDC9-4C5F-8C1C-62DD46BDA3C3}"/>
          </ac:spMkLst>
        </pc:spChg>
        <pc:spChg chg="add del">
          <ac:chgData name="Pavan Kumar Pabba" userId="27720c7137c98381" providerId="LiveId" clId="{EF1CEAC2-2C03-42E7-AC48-1F08C25D4ABD}" dt="2023-11-08T02:54:34.132" v="704" actId="26606"/>
          <ac:spMkLst>
            <pc:docMk/>
            <pc:sldMk cId="3757709449" sldId="723"/>
            <ac:spMk id="36" creationId="{F6CA58B3-AFCC-4A40-9882-50D5080879B0}"/>
          </ac:spMkLst>
        </pc:spChg>
        <pc:spChg chg="add del">
          <ac:chgData name="Pavan Kumar Pabba" userId="27720c7137c98381" providerId="LiveId" clId="{EF1CEAC2-2C03-42E7-AC48-1F08C25D4ABD}" dt="2023-11-08T02:54:34.132" v="704" actId="26606"/>
          <ac:spMkLst>
            <pc:docMk/>
            <pc:sldMk cId="3757709449" sldId="723"/>
            <ac:spMk id="38" creationId="{75C56826-D4E5-42ED-8529-079651CB3005}"/>
          </ac:spMkLst>
        </pc:spChg>
        <pc:spChg chg="add del">
          <ac:chgData name="Pavan Kumar Pabba" userId="27720c7137c98381" providerId="LiveId" clId="{EF1CEAC2-2C03-42E7-AC48-1F08C25D4ABD}" dt="2023-11-08T02:54:34.132" v="704" actId="26606"/>
          <ac:spMkLst>
            <pc:docMk/>
            <pc:sldMk cId="3757709449" sldId="723"/>
            <ac:spMk id="40" creationId="{82095FCE-EF05-4443-B97A-85DEE3A5CA17}"/>
          </ac:spMkLst>
        </pc:spChg>
        <pc:spChg chg="add del">
          <ac:chgData name="Pavan Kumar Pabba" userId="27720c7137c98381" providerId="LiveId" clId="{EF1CEAC2-2C03-42E7-AC48-1F08C25D4ABD}" dt="2023-11-08T02:54:34.132" v="704" actId="26606"/>
          <ac:spMkLst>
            <pc:docMk/>
            <pc:sldMk cId="3757709449" sldId="723"/>
            <ac:spMk id="42" creationId="{CA00AE6B-AA30-4CF8-BA6F-339B780AD76C}"/>
          </ac:spMkLst>
        </pc:spChg>
        <pc:spChg chg="add">
          <ac:chgData name="Pavan Kumar Pabba" userId="27720c7137c98381" providerId="LiveId" clId="{EF1CEAC2-2C03-42E7-AC48-1F08C25D4ABD}" dt="2023-11-08T02:54:34.144" v="705" actId="26606"/>
          <ac:spMkLst>
            <pc:docMk/>
            <pc:sldMk cId="3757709449" sldId="723"/>
            <ac:spMk id="44" creationId="{5EF17487-C386-4F99-B5EB-4FD3DF4236B2}"/>
          </ac:spMkLst>
        </pc:spChg>
        <pc:spChg chg="add">
          <ac:chgData name="Pavan Kumar Pabba" userId="27720c7137c98381" providerId="LiveId" clId="{EF1CEAC2-2C03-42E7-AC48-1F08C25D4ABD}" dt="2023-11-08T02:54:34.144" v="705" actId="26606"/>
          <ac:spMkLst>
            <pc:docMk/>
            <pc:sldMk cId="3757709449" sldId="723"/>
            <ac:spMk id="45" creationId="{A0DE92DF-4769-4DE9-93FD-EE31271850CA}"/>
          </ac:spMkLst>
        </pc:spChg>
        <pc:grpChg chg="add del">
          <ac:chgData name="Pavan Kumar Pabba" userId="27720c7137c98381" providerId="LiveId" clId="{EF1CEAC2-2C03-42E7-AC48-1F08C25D4ABD}" dt="2023-11-08T02:21:57.795" v="95" actId="26606"/>
          <ac:grpSpMkLst>
            <pc:docMk/>
            <pc:sldMk cId="3757709449" sldId="723"/>
            <ac:grpSpMk id="20" creationId="{BE589684-54CA-64D8-C963-5F19FF75BF72}"/>
          </ac:grpSpMkLst>
        </pc:grpChg>
        <pc:picChg chg="add del">
          <ac:chgData name="Pavan Kumar Pabba" userId="27720c7137c98381" providerId="LiveId" clId="{EF1CEAC2-2C03-42E7-AC48-1F08C25D4ABD}" dt="2023-11-08T02:16:11.243" v="3" actId="22"/>
          <ac:picMkLst>
            <pc:docMk/>
            <pc:sldMk cId="3757709449" sldId="723"/>
            <ac:picMk id="6" creationId="{8C99BE7B-4112-BCEE-1E90-F9CBA05A6EAA}"/>
          </ac:picMkLst>
        </pc:picChg>
        <pc:picChg chg="add del mod ord">
          <ac:chgData name="Pavan Kumar Pabba" userId="27720c7137c98381" providerId="LiveId" clId="{EF1CEAC2-2C03-42E7-AC48-1F08C25D4ABD}" dt="2023-11-08T02:54:34.144" v="705" actId="26606"/>
          <ac:picMkLst>
            <pc:docMk/>
            <pc:sldMk cId="3757709449" sldId="723"/>
            <ac:picMk id="8" creationId="{EF7E30DF-A2E0-23B3-BB58-90F1AF0D8393}"/>
          </ac:picMkLst>
        </pc:picChg>
        <pc:picChg chg="add mod">
          <ac:chgData name="Pavan Kumar Pabba" userId="27720c7137c98381" providerId="LiveId" clId="{EF1CEAC2-2C03-42E7-AC48-1F08C25D4ABD}" dt="2023-11-08T02:54:34.144" v="705" actId="26606"/>
          <ac:picMkLst>
            <pc:docMk/>
            <pc:sldMk cId="3757709449" sldId="723"/>
            <ac:picMk id="11" creationId="{62070CF5-C757-F463-9346-23864E40576D}"/>
          </ac:picMkLst>
        </pc:picChg>
        <pc:picChg chg="add mod">
          <ac:chgData name="Pavan Kumar Pabba" userId="27720c7137c98381" providerId="LiveId" clId="{EF1CEAC2-2C03-42E7-AC48-1F08C25D4ABD}" dt="2023-11-08T02:53:08.870" v="694"/>
          <ac:picMkLst>
            <pc:docMk/>
            <pc:sldMk cId="3757709449" sldId="723"/>
            <ac:picMk id="12" creationId="{AEE1785B-D815-5FF6-88F6-FF5707E58AC3}"/>
          </ac:picMkLst>
        </pc:picChg>
      </pc:sldChg>
      <pc:sldChg chg="delSp add del setBg delDesignElem">
        <pc:chgData name="Pavan Kumar Pabba" userId="27720c7137c98381" providerId="LiveId" clId="{EF1CEAC2-2C03-42E7-AC48-1F08C25D4ABD}" dt="2023-11-08T03:08:21.033" v="841" actId="47"/>
        <pc:sldMkLst>
          <pc:docMk/>
          <pc:sldMk cId="623021609" sldId="724"/>
        </pc:sldMkLst>
        <pc:spChg chg="del">
          <ac:chgData name="Pavan Kumar Pabba" userId="27720c7137c98381" providerId="LiveId" clId="{EF1CEAC2-2C03-42E7-AC48-1F08C25D4ABD}" dt="2023-11-08T03:04:53.195" v="713"/>
          <ac:spMkLst>
            <pc:docMk/>
            <pc:sldMk cId="623021609" sldId="724"/>
            <ac:spMk id="32" creationId="{BACC6370-2D7E-4714-9D71-7542949D7D5D}"/>
          </ac:spMkLst>
        </pc:spChg>
        <pc:spChg chg="del">
          <ac:chgData name="Pavan Kumar Pabba" userId="27720c7137c98381" providerId="LiveId" clId="{EF1CEAC2-2C03-42E7-AC48-1F08C25D4ABD}" dt="2023-11-08T03:04:53.195" v="713"/>
          <ac:spMkLst>
            <pc:docMk/>
            <pc:sldMk cId="623021609" sldId="724"/>
            <ac:spMk id="33" creationId="{F68B3F68-107C-434F-AA38-110D5EA91B85}"/>
          </ac:spMkLst>
        </pc:spChg>
        <pc:spChg chg="del">
          <ac:chgData name="Pavan Kumar Pabba" userId="27720c7137c98381" providerId="LiveId" clId="{EF1CEAC2-2C03-42E7-AC48-1F08C25D4ABD}" dt="2023-11-08T03:04:53.195" v="713"/>
          <ac:spMkLst>
            <pc:docMk/>
            <pc:sldMk cId="623021609" sldId="724"/>
            <ac:spMk id="34" creationId="{AAD0DBB9-1A4B-4391-81D4-CB19F9AB918A}"/>
          </ac:spMkLst>
        </pc:spChg>
        <pc:spChg chg="del">
          <ac:chgData name="Pavan Kumar Pabba" userId="27720c7137c98381" providerId="LiveId" clId="{EF1CEAC2-2C03-42E7-AC48-1F08C25D4ABD}" dt="2023-11-08T03:04:53.195" v="713"/>
          <ac:spMkLst>
            <pc:docMk/>
            <pc:sldMk cId="623021609" sldId="724"/>
            <ac:spMk id="35" creationId="{063BBA22-50EA-4C4D-BE05-F1CE4E63AA56}"/>
          </ac:spMkLst>
        </pc:spChg>
      </pc:sldChg>
      <pc:sldChg chg="delSp modSp add del mod setBg delDesignElem">
        <pc:chgData name="Pavan Kumar Pabba" userId="27720c7137c98381" providerId="LiveId" clId="{EF1CEAC2-2C03-42E7-AC48-1F08C25D4ABD}" dt="2023-11-08T02:38:31.783" v="386" actId="47"/>
        <pc:sldMkLst>
          <pc:docMk/>
          <pc:sldMk cId="2430602795" sldId="724"/>
        </pc:sldMkLst>
        <pc:spChg chg="mod">
          <ac:chgData name="Pavan Kumar Pabba" userId="27720c7137c98381" providerId="LiveId" clId="{EF1CEAC2-2C03-42E7-AC48-1F08C25D4ABD}" dt="2023-11-08T02:38:21.655" v="383" actId="1076"/>
          <ac:spMkLst>
            <pc:docMk/>
            <pc:sldMk cId="2430602795" sldId="724"/>
            <ac:spMk id="2" creationId="{FB8BA3B9-AB6F-4F65-A633-3416373E49F0}"/>
          </ac:spMkLst>
        </pc:spChg>
        <pc:spChg chg="del">
          <ac:chgData name="Pavan Kumar Pabba" userId="27720c7137c98381" providerId="LiveId" clId="{EF1CEAC2-2C03-42E7-AC48-1F08C25D4ABD}" dt="2023-11-08T02:37:16.776" v="378"/>
          <ac:spMkLst>
            <pc:docMk/>
            <pc:sldMk cId="2430602795" sldId="724"/>
            <ac:spMk id="9" creationId="{BACC6370-2D7E-4714-9D71-7542949D7D5D}"/>
          </ac:spMkLst>
        </pc:spChg>
        <pc:spChg chg="del">
          <ac:chgData name="Pavan Kumar Pabba" userId="27720c7137c98381" providerId="LiveId" clId="{EF1CEAC2-2C03-42E7-AC48-1F08C25D4ABD}" dt="2023-11-08T02:37:16.776" v="378"/>
          <ac:spMkLst>
            <pc:docMk/>
            <pc:sldMk cId="2430602795" sldId="724"/>
            <ac:spMk id="11" creationId="{F68B3F68-107C-434F-AA38-110D5EA91B85}"/>
          </ac:spMkLst>
        </pc:spChg>
        <pc:spChg chg="del">
          <ac:chgData name="Pavan Kumar Pabba" userId="27720c7137c98381" providerId="LiveId" clId="{EF1CEAC2-2C03-42E7-AC48-1F08C25D4ABD}" dt="2023-11-08T02:37:16.776" v="378"/>
          <ac:spMkLst>
            <pc:docMk/>
            <pc:sldMk cId="2430602795" sldId="724"/>
            <ac:spMk id="13" creationId="{AAD0DBB9-1A4B-4391-81D4-CB19F9AB918A}"/>
          </ac:spMkLst>
        </pc:spChg>
        <pc:spChg chg="del">
          <ac:chgData name="Pavan Kumar Pabba" userId="27720c7137c98381" providerId="LiveId" clId="{EF1CEAC2-2C03-42E7-AC48-1F08C25D4ABD}" dt="2023-11-08T02:37:16.776" v="378"/>
          <ac:spMkLst>
            <pc:docMk/>
            <pc:sldMk cId="2430602795" sldId="724"/>
            <ac:spMk id="15" creationId="{063BBA22-50EA-4C4D-BE05-F1CE4E63AA56}"/>
          </ac:spMkLst>
        </pc:spChg>
        <pc:graphicFrameChg chg="mod">
          <ac:chgData name="Pavan Kumar Pabba" userId="27720c7137c98381" providerId="LiveId" clId="{EF1CEAC2-2C03-42E7-AC48-1F08C25D4ABD}" dt="2023-11-08T02:38:22.773" v="384" actId="1076"/>
          <ac:graphicFrameMkLst>
            <pc:docMk/>
            <pc:sldMk cId="2430602795" sldId="724"/>
            <ac:graphicFrameMk id="5" creationId="{20457C10-1684-7C8C-528F-97FE2596171F}"/>
          </ac:graphicFrameMkLst>
        </pc:graphicFrameChg>
      </pc:sldChg>
      <pc:sldChg chg="add del">
        <pc:chgData name="Pavan Kumar Pabba" userId="27720c7137c98381" providerId="LiveId" clId="{EF1CEAC2-2C03-42E7-AC48-1F08C25D4ABD}" dt="2023-11-08T02:50:38.868" v="670"/>
        <pc:sldMkLst>
          <pc:docMk/>
          <pc:sldMk cId="2808468431" sldId="724"/>
        </pc:sldMkLst>
      </pc:sldChg>
      <pc:sldChg chg="delSp add del setBg delDesignElem">
        <pc:chgData name="Pavan Kumar Pabba" userId="27720c7137c98381" providerId="LiveId" clId="{EF1CEAC2-2C03-42E7-AC48-1F08C25D4ABD}" dt="2023-11-08T03:06:38.273" v="766" actId="47"/>
        <pc:sldMkLst>
          <pc:docMk/>
          <pc:sldMk cId="283476677" sldId="725"/>
        </pc:sldMkLst>
        <pc:spChg chg="del">
          <ac:chgData name="Pavan Kumar Pabba" userId="27720c7137c98381" providerId="LiveId" clId="{EF1CEAC2-2C03-42E7-AC48-1F08C25D4ABD}" dt="2023-11-08T03:06:35.794" v="765"/>
          <ac:spMkLst>
            <pc:docMk/>
            <pc:sldMk cId="283476677" sldId="725"/>
            <ac:spMk id="32" creationId="{BACC6370-2D7E-4714-9D71-7542949D7D5D}"/>
          </ac:spMkLst>
        </pc:spChg>
        <pc:spChg chg="del">
          <ac:chgData name="Pavan Kumar Pabba" userId="27720c7137c98381" providerId="LiveId" clId="{EF1CEAC2-2C03-42E7-AC48-1F08C25D4ABD}" dt="2023-11-08T03:06:35.794" v="765"/>
          <ac:spMkLst>
            <pc:docMk/>
            <pc:sldMk cId="283476677" sldId="725"/>
            <ac:spMk id="33" creationId="{F68B3F68-107C-434F-AA38-110D5EA91B85}"/>
          </ac:spMkLst>
        </pc:spChg>
        <pc:spChg chg="del">
          <ac:chgData name="Pavan Kumar Pabba" userId="27720c7137c98381" providerId="LiveId" clId="{EF1CEAC2-2C03-42E7-AC48-1F08C25D4ABD}" dt="2023-11-08T03:06:35.794" v="765"/>
          <ac:spMkLst>
            <pc:docMk/>
            <pc:sldMk cId="283476677" sldId="725"/>
            <ac:spMk id="34" creationId="{AAD0DBB9-1A4B-4391-81D4-CB19F9AB918A}"/>
          </ac:spMkLst>
        </pc:spChg>
        <pc:spChg chg="del">
          <ac:chgData name="Pavan Kumar Pabba" userId="27720c7137c98381" providerId="LiveId" clId="{EF1CEAC2-2C03-42E7-AC48-1F08C25D4ABD}" dt="2023-11-08T03:06:35.794" v="765"/>
          <ac:spMkLst>
            <pc:docMk/>
            <pc:sldMk cId="283476677" sldId="725"/>
            <ac:spMk id="35" creationId="{063BBA22-50EA-4C4D-BE05-F1CE4E63AA56}"/>
          </ac:spMkLst>
        </pc:spChg>
      </pc:sldChg>
      <pc:sldChg chg="addSp delSp add del setBg delDesignElem">
        <pc:chgData name="Pavan Kumar Pabba" userId="27720c7137c98381" providerId="LiveId" clId="{EF1CEAC2-2C03-42E7-AC48-1F08C25D4ABD}" dt="2023-11-08T03:05:02.749" v="717"/>
        <pc:sldMkLst>
          <pc:docMk/>
          <pc:sldMk cId="1405178370" sldId="725"/>
        </pc:sldMkLst>
        <pc:spChg chg="add del">
          <ac:chgData name="Pavan Kumar Pabba" userId="27720c7137c98381" providerId="LiveId" clId="{EF1CEAC2-2C03-42E7-AC48-1F08C25D4ABD}" dt="2023-11-08T03:05:02.749" v="717"/>
          <ac:spMkLst>
            <pc:docMk/>
            <pc:sldMk cId="1405178370" sldId="725"/>
            <ac:spMk id="32" creationId="{BACC6370-2D7E-4714-9D71-7542949D7D5D}"/>
          </ac:spMkLst>
        </pc:spChg>
        <pc:spChg chg="add del">
          <ac:chgData name="Pavan Kumar Pabba" userId="27720c7137c98381" providerId="LiveId" clId="{EF1CEAC2-2C03-42E7-AC48-1F08C25D4ABD}" dt="2023-11-08T03:05:02.749" v="717"/>
          <ac:spMkLst>
            <pc:docMk/>
            <pc:sldMk cId="1405178370" sldId="725"/>
            <ac:spMk id="33" creationId="{F68B3F68-107C-434F-AA38-110D5EA91B85}"/>
          </ac:spMkLst>
        </pc:spChg>
        <pc:spChg chg="add del">
          <ac:chgData name="Pavan Kumar Pabba" userId="27720c7137c98381" providerId="LiveId" clId="{EF1CEAC2-2C03-42E7-AC48-1F08C25D4ABD}" dt="2023-11-08T03:05:02.749" v="717"/>
          <ac:spMkLst>
            <pc:docMk/>
            <pc:sldMk cId="1405178370" sldId="725"/>
            <ac:spMk id="34" creationId="{AAD0DBB9-1A4B-4391-81D4-CB19F9AB918A}"/>
          </ac:spMkLst>
        </pc:spChg>
        <pc:spChg chg="add del">
          <ac:chgData name="Pavan Kumar Pabba" userId="27720c7137c98381" providerId="LiveId" clId="{EF1CEAC2-2C03-42E7-AC48-1F08C25D4ABD}" dt="2023-11-08T03:05:02.749" v="717"/>
          <ac:spMkLst>
            <pc:docMk/>
            <pc:sldMk cId="1405178370" sldId="725"/>
            <ac:spMk id="35" creationId="{063BBA22-50EA-4C4D-BE05-F1CE4E63AA56}"/>
          </ac:spMkLst>
        </pc:spChg>
      </pc:sldChg>
      <pc:sldChg chg="addSp delSp modSp add mod setBg delDesignElem modNotesTx">
        <pc:chgData name="Pavan Kumar Pabba" userId="27720c7137c98381" providerId="LiveId" clId="{EF1CEAC2-2C03-42E7-AC48-1F08C25D4ABD}" dt="2023-11-09T01:09:00.745" v="1312"/>
        <pc:sldMkLst>
          <pc:docMk/>
          <pc:sldMk cId="1489979908" sldId="725"/>
        </pc:sldMkLst>
        <pc:spChg chg="mod">
          <ac:chgData name="Pavan Kumar Pabba" userId="27720c7137c98381" providerId="LiveId" clId="{EF1CEAC2-2C03-42E7-AC48-1F08C25D4ABD}" dt="2023-11-08T03:08:34.910" v="842" actId="26606"/>
          <ac:spMkLst>
            <pc:docMk/>
            <pc:sldMk cId="1489979908" sldId="725"/>
            <ac:spMk id="2" creationId="{9442AD79-284A-2A54-02C1-D79C7B3B0694}"/>
          </ac:spMkLst>
        </pc:spChg>
        <pc:spChg chg="add del mod">
          <ac:chgData name="Pavan Kumar Pabba" userId="27720c7137c98381" providerId="LiveId" clId="{EF1CEAC2-2C03-42E7-AC48-1F08C25D4ABD}" dt="2023-11-08T03:08:34.910" v="842" actId="26606"/>
          <ac:spMkLst>
            <pc:docMk/>
            <pc:sldMk cId="1489979908" sldId="725"/>
            <ac:spMk id="4" creationId="{CFE1F954-31FA-3850-6121-55E47D293D6C}"/>
          </ac:spMkLst>
        </pc:spChg>
        <pc:spChg chg="add">
          <ac:chgData name="Pavan Kumar Pabba" userId="27720c7137c98381" providerId="LiveId" clId="{EF1CEAC2-2C03-42E7-AC48-1F08C25D4ABD}" dt="2023-11-08T03:08:34.910" v="842" actId="26606"/>
          <ac:spMkLst>
            <pc:docMk/>
            <pc:sldMk cId="1489979908" sldId="725"/>
            <ac:spMk id="12" creationId="{BACC6370-2D7E-4714-9D71-7542949D7D5D}"/>
          </ac:spMkLst>
        </pc:spChg>
        <pc:spChg chg="add">
          <ac:chgData name="Pavan Kumar Pabba" userId="27720c7137c98381" providerId="LiveId" clId="{EF1CEAC2-2C03-42E7-AC48-1F08C25D4ABD}" dt="2023-11-08T03:08:34.910" v="842" actId="26606"/>
          <ac:spMkLst>
            <pc:docMk/>
            <pc:sldMk cId="1489979908" sldId="725"/>
            <ac:spMk id="14" creationId="{F68B3F68-107C-434F-AA38-110D5EA91B85}"/>
          </ac:spMkLst>
        </pc:spChg>
        <pc:spChg chg="add">
          <ac:chgData name="Pavan Kumar Pabba" userId="27720c7137c98381" providerId="LiveId" clId="{EF1CEAC2-2C03-42E7-AC48-1F08C25D4ABD}" dt="2023-11-08T03:08:34.910" v="842" actId="26606"/>
          <ac:spMkLst>
            <pc:docMk/>
            <pc:sldMk cId="1489979908" sldId="725"/>
            <ac:spMk id="16" creationId="{AAD0DBB9-1A4B-4391-81D4-CB19F9AB918A}"/>
          </ac:spMkLst>
        </pc:spChg>
        <pc:spChg chg="add">
          <ac:chgData name="Pavan Kumar Pabba" userId="27720c7137c98381" providerId="LiveId" clId="{EF1CEAC2-2C03-42E7-AC48-1F08C25D4ABD}" dt="2023-11-08T03:08:34.910" v="842" actId="26606"/>
          <ac:spMkLst>
            <pc:docMk/>
            <pc:sldMk cId="1489979908" sldId="725"/>
            <ac:spMk id="18" creationId="{063BBA22-50EA-4C4D-BE05-F1CE4E63AA56}"/>
          </ac:spMkLst>
        </pc:spChg>
        <pc:spChg chg="del">
          <ac:chgData name="Pavan Kumar Pabba" userId="27720c7137c98381" providerId="LiveId" clId="{EF1CEAC2-2C03-42E7-AC48-1F08C25D4ABD}" dt="2023-11-08T03:06:50.054" v="768"/>
          <ac:spMkLst>
            <pc:docMk/>
            <pc:sldMk cId="1489979908" sldId="725"/>
            <ac:spMk id="32" creationId="{BACC6370-2D7E-4714-9D71-7542949D7D5D}"/>
          </ac:spMkLst>
        </pc:spChg>
        <pc:spChg chg="del">
          <ac:chgData name="Pavan Kumar Pabba" userId="27720c7137c98381" providerId="LiveId" clId="{EF1CEAC2-2C03-42E7-AC48-1F08C25D4ABD}" dt="2023-11-08T03:06:50.054" v="768"/>
          <ac:spMkLst>
            <pc:docMk/>
            <pc:sldMk cId="1489979908" sldId="725"/>
            <ac:spMk id="33" creationId="{F68B3F68-107C-434F-AA38-110D5EA91B85}"/>
          </ac:spMkLst>
        </pc:spChg>
        <pc:spChg chg="del">
          <ac:chgData name="Pavan Kumar Pabba" userId="27720c7137c98381" providerId="LiveId" clId="{EF1CEAC2-2C03-42E7-AC48-1F08C25D4ABD}" dt="2023-11-08T03:06:50.054" v="768"/>
          <ac:spMkLst>
            <pc:docMk/>
            <pc:sldMk cId="1489979908" sldId="725"/>
            <ac:spMk id="34" creationId="{AAD0DBB9-1A4B-4391-81D4-CB19F9AB918A}"/>
          </ac:spMkLst>
        </pc:spChg>
        <pc:spChg chg="del">
          <ac:chgData name="Pavan Kumar Pabba" userId="27720c7137c98381" providerId="LiveId" clId="{EF1CEAC2-2C03-42E7-AC48-1F08C25D4ABD}" dt="2023-11-08T03:06:50.054" v="768"/>
          <ac:spMkLst>
            <pc:docMk/>
            <pc:sldMk cId="1489979908" sldId="725"/>
            <ac:spMk id="35" creationId="{063BBA22-50EA-4C4D-BE05-F1CE4E63AA56}"/>
          </ac:spMkLst>
        </pc:spChg>
        <pc:graphicFrameChg chg="add mod">
          <ac:chgData name="Pavan Kumar Pabba" userId="27720c7137c98381" providerId="LiveId" clId="{EF1CEAC2-2C03-42E7-AC48-1F08C25D4ABD}" dt="2023-11-08T03:14:07.525" v="885" actId="255"/>
          <ac:graphicFrameMkLst>
            <pc:docMk/>
            <pc:sldMk cId="1489979908" sldId="725"/>
            <ac:graphicFrameMk id="8" creationId="{7E4E0126-E7BF-CA66-2F4C-24533547C4F2}"/>
          </ac:graphicFrameMkLst>
        </pc:graphicFrameChg>
        <pc:graphicFrameChg chg="del">
          <ac:chgData name="Pavan Kumar Pabba" userId="27720c7137c98381" providerId="LiveId" clId="{EF1CEAC2-2C03-42E7-AC48-1F08C25D4ABD}" dt="2023-11-08T03:07:35.767" v="832" actId="478"/>
          <ac:graphicFrameMkLst>
            <pc:docMk/>
            <pc:sldMk cId="1489979908" sldId="725"/>
            <ac:graphicFrameMk id="36" creationId="{9E54DCAB-D853-000F-5863-4A2042F66E7B}"/>
          </ac:graphicFrameMkLst>
        </pc:graphicFrameChg>
      </pc:sldChg>
      <pc:sldChg chg="addSp delSp add del setBg delDesignElem">
        <pc:chgData name="Pavan Kumar Pabba" userId="27720c7137c98381" providerId="LiveId" clId="{EF1CEAC2-2C03-42E7-AC48-1F08C25D4ABD}" dt="2023-11-08T03:07:39.279" v="835"/>
        <pc:sldMkLst>
          <pc:docMk/>
          <pc:sldMk cId="858342354" sldId="726"/>
        </pc:sldMkLst>
        <pc:spChg chg="add del">
          <ac:chgData name="Pavan Kumar Pabba" userId="27720c7137c98381" providerId="LiveId" clId="{EF1CEAC2-2C03-42E7-AC48-1F08C25D4ABD}" dt="2023-11-08T03:07:39.279" v="835"/>
          <ac:spMkLst>
            <pc:docMk/>
            <pc:sldMk cId="858342354" sldId="726"/>
            <ac:spMk id="32" creationId="{BACC6370-2D7E-4714-9D71-7542949D7D5D}"/>
          </ac:spMkLst>
        </pc:spChg>
        <pc:spChg chg="add del">
          <ac:chgData name="Pavan Kumar Pabba" userId="27720c7137c98381" providerId="LiveId" clId="{EF1CEAC2-2C03-42E7-AC48-1F08C25D4ABD}" dt="2023-11-08T03:07:39.279" v="835"/>
          <ac:spMkLst>
            <pc:docMk/>
            <pc:sldMk cId="858342354" sldId="726"/>
            <ac:spMk id="33" creationId="{F68B3F68-107C-434F-AA38-110D5EA91B85}"/>
          </ac:spMkLst>
        </pc:spChg>
        <pc:spChg chg="add del">
          <ac:chgData name="Pavan Kumar Pabba" userId="27720c7137c98381" providerId="LiveId" clId="{EF1CEAC2-2C03-42E7-AC48-1F08C25D4ABD}" dt="2023-11-08T03:07:39.279" v="835"/>
          <ac:spMkLst>
            <pc:docMk/>
            <pc:sldMk cId="858342354" sldId="726"/>
            <ac:spMk id="34" creationId="{AAD0DBB9-1A4B-4391-81D4-CB19F9AB918A}"/>
          </ac:spMkLst>
        </pc:spChg>
        <pc:spChg chg="add del">
          <ac:chgData name="Pavan Kumar Pabba" userId="27720c7137c98381" providerId="LiveId" clId="{EF1CEAC2-2C03-42E7-AC48-1F08C25D4ABD}" dt="2023-11-08T03:07:39.279" v="835"/>
          <ac:spMkLst>
            <pc:docMk/>
            <pc:sldMk cId="858342354" sldId="726"/>
            <ac:spMk id="35" creationId="{063BBA22-50EA-4C4D-BE05-F1CE4E63AA56}"/>
          </ac:spMkLst>
        </pc:spChg>
      </pc:sldChg>
      <pc:sldChg chg="addSp delSp modSp add mod setBg">
        <pc:chgData name="Pavan Kumar Pabba" userId="27720c7137c98381" providerId="LiveId" clId="{EF1CEAC2-2C03-42E7-AC48-1F08C25D4ABD}" dt="2023-11-08T03:27:03.185" v="897" actId="1076"/>
        <pc:sldMkLst>
          <pc:docMk/>
          <pc:sldMk cId="4253663859" sldId="726"/>
        </pc:sldMkLst>
        <pc:spChg chg="mod">
          <ac:chgData name="Pavan Kumar Pabba" userId="27720c7137c98381" providerId="LiveId" clId="{EF1CEAC2-2C03-42E7-AC48-1F08C25D4ABD}" dt="2023-11-08T03:26:14.617" v="891" actId="26606"/>
          <ac:spMkLst>
            <pc:docMk/>
            <pc:sldMk cId="4253663859" sldId="726"/>
            <ac:spMk id="3" creationId="{079B69DA-88C3-C437-FD37-540DA187E143}"/>
          </ac:spMkLst>
        </pc:spChg>
        <pc:spChg chg="add del mod">
          <ac:chgData name="Pavan Kumar Pabba" userId="27720c7137c98381" providerId="LiveId" clId="{EF1CEAC2-2C03-42E7-AC48-1F08C25D4ABD}" dt="2023-11-08T03:26:14.617" v="891" actId="26606"/>
          <ac:spMkLst>
            <pc:docMk/>
            <pc:sldMk cId="4253663859" sldId="726"/>
            <ac:spMk id="4" creationId="{F73DAB27-12A5-32F0-3A1B-4190E9B53ECE}"/>
          </ac:spMkLst>
        </pc:spChg>
        <pc:spChg chg="add">
          <ac:chgData name="Pavan Kumar Pabba" userId="27720c7137c98381" providerId="LiveId" clId="{EF1CEAC2-2C03-42E7-AC48-1F08C25D4ABD}" dt="2023-11-08T03:26:14.617" v="891" actId="26606"/>
          <ac:spMkLst>
            <pc:docMk/>
            <pc:sldMk cId="4253663859" sldId="726"/>
            <ac:spMk id="11" creationId="{BACC6370-2D7E-4714-9D71-7542949D7D5D}"/>
          </ac:spMkLst>
        </pc:spChg>
        <pc:spChg chg="add">
          <ac:chgData name="Pavan Kumar Pabba" userId="27720c7137c98381" providerId="LiveId" clId="{EF1CEAC2-2C03-42E7-AC48-1F08C25D4ABD}" dt="2023-11-08T03:26:14.617" v="891" actId="26606"/>
          <ac:spMkLst>
            <pc:docMk/>
            <pc:sldMk cId="4253663859" sldId="726"/>
            <ac:spMk id="13" creationId="{F68B3F68-107C-434F-AA38-110D5EA91B85}"/>
          </ac:spMkLst>
        </pc:spChg>
        <pc:spChg chg="add">
          <ac:chgData name="Pavan Kumar Pabba" userId="27720c7137c98381" providerId="LiveId" clId="{EF1CEAC2-2C03-42E7-AC48-1F08C25D4ABD}" dt="2023-11-08T03:26:14.617" v="891" actId="26606"/>
          <ac:spMkLst>
            <pc:docMk/>
            <pc:sldMk cId="4253663859" sldId="726"/>
            <ac:spMk id="15" creationId="{AAD0DBB9-1A4B-4391-81D4-CB19F9AB918A}"/>
          </ac:spMkLst>
        </pc:spChg>
        <pc:spChg chg="add">
          <ac:chgData name="Pavan Kumar Pabba" userId="27720c7137c98381" providerId="LiveId" clId="{EF1CEAC2-2C03-42E7-AC48-1F08C25D4ABD}" dt="2023-11-08T03:26:14.617" v="891" actId="26606"/>
          <ac:spMkLst>
            <pc:docMk/>
            <pc:sldMk cId="4253663859" sldId="726"/>
            <ac:spMk id="17" creationId="{063BBA22-50EA-4C4D-BE05-F1CE4E63AA56}"/>
          </ac:spMkLst>
        </pc:spChg>
        <pc:graphicFrameChg chg="add del mod modGraphic">
          <ac:chgData name="Pavan Kumar Pabba" userId="27720c7137c98381" providerId="LiveId" clId="{EF1CEAC2-2C03-42E7-AC48-1F08C25D4ABD}" dt="2023-11-08T03:26:14.617" v="891" actId="26606"/>
          <ac:graphicFrameMkLst>
            <pc:docMk/>
            <pc:sldMk cId="4253663859" sldId="726"/>
            <ac:graphicFrameMk id="5" creationId="{928635B3-DFE6-7E3D-0C16-55B4AE9DC247}"/>
          </ac:graphicFrameMkLst>
        </pc:graphicFrameChg>
        <pc:graphicFrameChg chg="del">
          <ac:chgData name="Pavan Kumar Pabba" userId="27720c7137c98381" providerId="LiveId" clId="{EF1CEAC2-2C03-42E7-AC48-1F08C25D4ABD}" dt="2023-11-08T03:25:48.105" v="887" actId="478"/>
          <ac:graphicFrameMkLst>
            <pc:docMk/>
            <pc:sldMk cId="4253663859" sldId="726"/>
            <ac:graphicFrameMk id="6" creationId="{F678F3A1-F597-6FD7-C507-A45BDA474E15}"/>
          </ac:graphicFrameMkLst>
        </pc:graphicFrameChg>
        <pc:graphicFrameChg chg="add mod">
          <ac:chgData name="Pavan Kumar Pabba" userId="27720c7137c98381" providerId="LiveId" clId="{EF1CEAC2-2C03-42E7-AC48-1F08C25D4ABD}" dt="2023-11-08T03:27:03.185" v="897" actId="1076"/>
          <ac:graphicFrameMkLst>
            <pc:docMk/>
            <pc:sldMk cId="4253663859" sldId="726"/>
            <ac:graphicFrameMk id="8" creationId="{928635B3-DFE6-7E3D-0C16-55B4AE9DC247}"/>
          </ac:graphicFrameMkLst>
        </pc:graphicFrameChg>
        <pc:picChg chg="add mod">
          <ac:chgData name="Pavan Kumar Pabba" userId="27720c7137c98381" providerId="LiveId" clId="{EF1CEAC2-2C03-42E7-AC48-1F08C25D4ABD}" dt="2023-11-08T03:26:58.978" v="896" actId="14100"/>
          <ac:picMkLst>
            <pc:docMk/>
            <pc:sldMk cId="4253663859" sldId="726"/>
            <ac:picMk id="9" creationId="{A272EA75-BD43-3DEA-68A0-D5DEF0A86556}"/>
          </ac:picMkLst>
        </pc:picChg>
      </pc:sldChg>
      <pc:sldChg chg="addSp delSp modSp new mod">
        <pc:chgData name="Pavan Kumar Pabba" userId="27720c7137c98381" providerId="LiveId" clId="{EF1CEAC2-2C03-42E7-AC48-1F08C25D4ABD}" dt="2023-11-08T03:29:53.532" v="931" actId="20577"/>
        <pc:sldMkLst>
          <pc:docMk/>
          <pc:sldMk cId="3944363217" sldId="727"/>
        </pc:sldMkLst>
        <pc:spChg chg="mod">
          <ac:chgData name="Pavan Kumar Pabba" userId="27720c7137c98381" providerId="LiveId" clId="{EF1CEAC2-2C03-42E7-AC48-1F08C25D4ABD}" dt="2023-11-08T03:29:53.532" v="931" actId="20577"/>
          <ac:spMkLst>
            <pc:docMk/>
            <pc:sldMk cId="3944363217" sldId="727"/>
            <ac:spMk id="2" creationId="{DFC5D488-9B10-D43F-BA49-A76F38895A8A}"/>
          </ac:spMkLst>
        </pc:spChg>
        <pc:spChg chg="add del">
          <ac:chgData name="Pavan Kumar Pabba" userId="27720c7137c98381" providerId="LiveId" clId="{EF1CEAC2-2C03-42E7-AC48-1F08C25D4ABD}" dt="2023-11-08T03:29:40.292" v="917" actId="22"/>
          <ac:spMkLst>
            <pc:docMk/>
            <pc:sldMk cId="3944363217" sldId="727"/>
            <ac:spMk id="3" creationId="{9B7F7A02-6599-07AD-E433-8721373F4128}"/>
          </ac:spMkLst>
        </pc:spChg>
        <pc:picChg chg="add del mod ord">
          <ac:chgData name="Pavan Kumar Pabba" userId="27720c7137c98381" providerId="LiveId" clId="{EF1CEAC2-2C03-42E7-AC48-1F08C25D4ABD}" dt="2023-11-08T03:28:57.391" v="916" actId="22"/>
          <ac:picMkLst>
            <pc:docMk/>
            <pc:sldMk cId="3944363217" sldId="727"/>
            <ac:picMk id="5" creationId="{79C3FB69-B392-482E-8CF4-F09CB07E40CC}"/>
          </ac:picMkLst>
        </pc:picChg>
        <pc:picChg chg="add mod ord">
          <ac:chgData name="Pavan Kumar Pabba" userId="27720c7137c98381" providerId="LiveId" clId="{EF1CEAC2-2C03-42E7-AC48-1F08C25D4ABD}" dt="2023-11-08T03:29:43.853" v="918" actId="1076"/>
          <ac:picMkLst>
            <pc:docMk/>
            <pc:sldMk cId="3944363217" sldId="727"/>
            <ac:picMk id="7" creationId="{38C1FFCF-2AC5-3408-B72F-191D2381BE23}"/>
          </ac:picMkLst>
        </pc:picChg>
      </pc:sldChg>
      <pc:sldChg chg="addSp delSp modSp add mod setBg modNotesTx">
        <pc:chgData name="Pavan Kumar Pabba" userId="27720c7137c98381" providerId="LiveId" clId="{EF1CEAC2-2C03-42E7-AC48-1F08C25D4ABD}" dt="2024-02-26T18:02:26.954" v="1375" actId="20577"/>
        <pc:sldMkLst>
          <pc:docMk/>
          <pc:sldMk cId="391057653" sldId="728"/>
        </pc:sldMkLst>
        <pc:spChg chg="mod">
          <ac:chgData name="Pavan Kumar Pabba" userId="27720c7137c98381" providerId="LiveId" clId="{EF1CEAC2-2C03-42E7-AC48-1F08C25D4ABD}" dt="2024-02-26T18:02:26.954" v="1375" actId="20577"/>
          <ac:spMkLst>
            <pc:docMk/>
            <pc:sldMk cId="391057653" sldId="728"/>
            <ac:spMk id="3" creationId="{079B69DA-88C3-C437-FD37-540DA187E143}"/>
          </ac:spMkLst>
        </pc:spChg>
        <pc:spChg chg="add mod">
          <ac:chgData name="Pavan Kumar Pabba" userId="27720c7137c98381" providerId="LiveId" clId="{EF1CEAC2-2C03-42E7-AC48-1F08C25D4ABD}" dt="2024-02-26T17:59:33.531" v="1324" actId="5793"/>
          <ac:spMkLst>
            <pc:docMk/>
            <pc:sldMk cId="391057653" sldId="728"/>
            <ac:spMk id="4" creationId="{E9518422-2C46-6C51-765E-4FB446804095}"/>
          </ac:spMkLst>
        </pc:spChg>
        <pc:spChg chg="add">
          <ac:chgData name="Pavan Kumar Pabba" userId="27720c7137c98381" providerId="LiveId" clId="{EF1CEAC2-2C03-42E7-AC48-1F08C25D4ABD}" dt="2023-11-08T03:37:08.369" v="1032" actId="26606"/>
          <ac:spMkLst>
            <pc:docMk/>
            <pc:sldMk cId="391057653" sldId="728"/>
            <ac:spMk id="12" creationId="{04812C46-200A-4DEB-A05E-3ED6C68C2387}"/>
          </ac:spMkLst>
        </pc:spChg>
        <pc:spChg chg="add">
          <ac:chgData name="Pavan Kumar Pabba" userId="27720c7137c98381" providerId="LiveId" clId="{EF1CEAC2-2C03-42E7-AC48-1F08C25D4ABD}" dt="2023-11-08T03:37:08.369" v="1032" actId="26606"/>
          <ac:spMkLst>
            <pc:docMk/>
            <pc:sldMk cId="391057653" sldId="728"/>
            <ac:spMk id="14" creationId="{D1EA859B-E555-4109-94F3-6700E046E008}"/>
          </ac:spMkLst>
        </pc:spChg>
        <pc:graphicFrameChg chg="del">
          <ac:chgData name="Pavan Kumar Pabba" userId="27720c7137c98381" providerId="LiveId" clId="{EF1CEAC2-2C03-42E7-AC48-1F08C25D4ABD}" dt="2023-11-08T03:36:39.322" v="1024" actId="478"/>
          <ac:graphicFrameMkLst>
            <pc:docMk/>
            <pc:sldMk cId="391057653" sldId="728"/>
            <ac:graphicFrameMk id="6" creationId="{F678F3A1-F597-6FD7-C507-A45BDA474E15}"/>
          </ac:graphicFrameMkLst>
        </pc:graphicFrameChg>
        <pc:picChg chg="add mod ord">
          <ac:chgData name="Pavan Kumar Pabba" userId="27720c7137c98381" providerId="LiveId" clId="{EF1CEAC2-2C03-42E7-AC48-1F08C25D4ABD}" dt="2024-02-26T18:02:21.551" v="1368" actId="14100"/>
          <ac:picMkLst>
            <pc:docMk/>
            <pc:sldMk cId="391057653" sldId="728"/>
            <ac:picMk id="7" creationId="{9F2C7FAE-AFDB-67A7-1991-F58BF6418E6D}"/>
          </ac:picMkLst>
        </pc:picChg>
      </pc:sldChg>
      <pc:sldChg chg="new del">
        <pc:chgData name="Pavan Kumar Pabba" userId="27720c7137c98381" providerId="LiveId" clId="{EF1CEAC2-2C03-42E7-AC48-1F08C25D4ABD}" dt="2024-03-24T01:18:32.867" v="1377" actId="47"/>
        <pc:sldMkLst>
          <pc:docMk/>
          <pc:sldMk cId="975375943" sldId="729"/>
        </pc:sldMkLst>
      </pc:sldChg>
      <pc:sldChg chg="add del">
        <pc:chgData name="Pavan Kumar Pabba" userId="27720c7137c98381" providerId="LiveId" clId="{EF1CEAC2-2C03-42E7-AC48-1F08C25D4ABD}" dt="2023-11-08T03:36:41.827" v="1026"/>
        <pc:sldMkLst>
          <pc:docMk/>
          <pc:sldMk cId="4008896389" sldId="729"/>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38E2212-20C3-4F57-A7DF-6B03E9A096A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2616235F-5FFB-4915-94F3-082DC9612E52}">
      <dgm:prSet/>
      <dgm:spPr/>
      <dgm:t>
        <a:bodyPr/>
        <a:lstStyle/>
        <a:p>
          <a:r>
            <a:rPr lang="en-US"/>
            <a:t>PAVAN PABBA</a:t>
          </a:r>
        </a:p>
      </dgm:t>
    </dgm:pt>
    <dgm:pt modelId="{17B6CD7A-E2AD-45FA-B787-8C0592B60B4A}" type="parTrans" cxnId="{6D2A4043-610D-410A-A2DA-8C24C55D9389}">
      <dgm:prSet/>
      <dgm:spPr/>
      <dgm:t>
        <a:bodyPr/>
        <a:lstStyle/>
        <a:p>
          <a:endParaRPr lang="en-US"/>
        </a:p>
      </dgm:t>
    </dgm:pt>
    <dgm:pt modelId="{3F65E4F5-F3D4-41A0-B465-7E0196AE04DD}" type="sibTrans" cxnId="{6D2A4043-610D-410A-A2DA-8C24C55D9389}">
      <dgm:prSet/>
      <dgm:spPr/>
      <dgm:t>
        <a:bodyPr/>
        <a:lstStyle/>
        <a:p>
          <a:endParaRPr lang="en-US"/>
        </a:p>
      </dgm:t>
    </dgm:pt>
    <dgm:pt modelId="{77335F07-8872-4E2A-8621-9EDDA12DDAD3}">
      <dgm:prSet/>
      <dgm:spPr/>
      <dgm:t>
        <a:bodyPr/>
        <a:lstStyle/>
        <a:p>
          <a:r>
            <a:rPr lang="en-US"/>
            <a:t>REVANTH MANDADI</a:t>
          </a:r>
        </a:p>
      </dgm:t>
    </dgm:pt>
    <dgm:pt modelId="{71D24AFD-76BE-4DA2-A99C-30A2DF524E40}" type="parTrans" cxnId="{FBA91553-C222-49FC-9972-D29E026D7A76}">
      <dgm:prSet/>
      <dgm:spPr/>
      <dgm:t>
        <a:bodyPr/>
        <a:lstStyle/>
        <a:p>
          <a:endParaRPr lang="en-US"/>
        </a:p>
      </dgm:t>
    </dgm:pt>
    <dgm:pt modelId="{D39695F9-A28B-46C4-AA0B-3597CD931DB5}" type="sibTrans" cxnId="{FBA91553-C222-49FC-9972-D29E026D7A76}">
      <dgm:prSet/>
      <dgm:spPr/>
      <dgm:t>
        <a:bodyPr/>
        <a:lstStyle/>
        <a:p>
          <a:endParaRPr lang="en-US"/>
        </a:p>
      </dgm:t>
    </dgm:pt>
    <dgm:pt modelId="{072F0B84-8D4B-4A0B-9400-4EF469B4C66D}">
      <dgm:prSet/>
      <dgm:spPr/>
      <dgm:t>
        <a:bodyPr/>
        <a:lstStyle/>
        <a:p>
          <a:r>
            <a:rPr lang="en-US"/>
            <a:t>GAYATHRI KASTURI</a:t>
          </a:r>
        </a:p>
      </dgm:t>
    </dgm:pt>
    <dgm:pt modelId="{2074FA95-99AE-4B64-A1FB-10D592F3574F}" type="parTrans" cxnId="{8D30CADA-C299-4A7A-ABE8-FFAF9C47857C}">
      <dgm:prSet/>
      <dgm:spPr/>
      <dgm:t>
        <a:bodyPr/>
        <a:lstStyle/>
        <a:p>
          <a:endParaRPr lang="en-US"/>
        </a:p>
      </dgm:t>
    </dgm:pt>
    <dgm:pt modelId="{B67E6625-5AD7-4A5F-BF91-91030F32D0CE}" type="sibTrans" cxnId="{8D30CADA-C299-4A7A-ABE8-FFAF9C47857C}">
      <dgm:prSet/>
      <dgm:spPr/>
      <dgm:t>
        <a:bodyPr/>
        <a:lstStyle/>
        <a:p>
          <a:endParaRPr lang="en-US"/>
        </a:p>
      </dgm:t>
    </dgm:pt>
    <dgm:pt modelId="{AE81B314-2D09-4D29-A80D-300E7A535904}">
      <dgm:prSet/>
      <dgm:spPr/>
      <dgm:t>
        <a:bodyPr/>
        <a:lstStyle/>
        <a:p>
          <a:r>
            <a:rPr lang="en-US"/>
            <a:t>SUNIL GANGUPAMU</a:t>
          </a:r>
        </a:p>
      </dgm:t>
    </dgm:pt>
    <dgm:pt modelId="{E5D1A394-2A67-4222-9A32-42813436EC3E}" type="parTrans" cxnId="{5881954A-4AEE-47DE-A3C1-0269A0220F40}">
      <dgm:prSet/>
      <dgm:spPr/>
      <dgm:t>
        <a:bodyPr/>
        <a:lstStyle/>
        <a:p>
          <a:endParaRPr lang="en-US"/>
        </a:p>
      </dgm:t>
    </dgm:pt>
    <dgm:pt modelId="{0EC00FC8-C04C-4A44-A749-89C40A745F0F}" type="sibTrans" cxnId="{5881954A-4AEE-47DE-A3C1-0269A0220F40}">
      <dgm:prSet/>
      <dgm:spPr/>
      <dgm:t>
        <a:bodyPr/>
        <a:lstStyle/>
        <a:p>
          <a:endParaRPr lang="en-US"/>
        </a:p>
      </dgm:t>
    </dgm:pt>
    <dgm:pt modelId="{290DC456-5E8E-4DF8-B64A-C8D391EBB323}">
      <dgm:prSet/>
      <dgm:spPr/>
      <dgm:t>
        <a:bodyPr/>
        <a:lstStyle/>
        <a:p>
          <a:r>
            <a:rPr lang="en-US"/>
            <a:t>LAVANYA PEDDIREDDI</a:t>
          </a:r>
        </a:p>
      </dgm:t>
    </dgm:pt>
    <dgm:pt modelId="{4422B82E-4C2C-430F-A382-A9A71A2A18DE}" type="parTrans" cxnId="{60DA6331-1BB5-4210-B8F7-29B502DEB5BE}">
      <dgm:prSet/>
      <dgm:spPr/>
      <dgm:t>
        <a:bodyPr/>
        <a:lstStyle/>
        <a:p>
          <a:endParaRPr lang="en-US"/>
        </a:p>
      </dgm:t>
    </dgm:pt>
    <dgm:pt modelId="{F7679A51-BDA3-403D-9FDF-27B31C1CC188}" type="sibTrans" cxnId="{60DA6331-1BB5-4210-B8F7-29B502DEB5BE}">
      <dgm:prSet/>
      <dgm:spPr/>
      <dgm:t>
        <a:bodyPr/>
        <a:lstStyle/>
        <a:p>
          <a:endParaRPr lang="en-US"/>
        </a:p>
      </dgm:t>
    </dgm:pt>
    <dgm:pt modelId="{79DFBA0C-BC4B-4100-A8BB-A88FD522429F}">
      <dgm:prSet/>
      <dgm:spPr/>
      <dgm:t>
        <a:bodyPr/>
        <a:lstStyle/>
        <a:p>
          <a:r>
            <a:rPr lang="en-US"/>
            <a:t>HARI KRISHNA</a:t>
          </a:r>
        </a:p>
      </dgm:t>
    </dgm:pt>
    <dgm:pt modelId="{2418157C-6CF7-4D5D-A3C7-412395D37CCA}" type="parTrans" cxnId="{91988CEE-D27A-40F9-AFCB-4AC2DAA9654C}">
      <dgm:prSet/>
      <dgm:spPr/>
      <dgm:t>
        <a:bodyPr/>
        <a:lstStyle/>
        <a:p>
          <a:endParaRPr lang="en-US"/>
        </a:p>
      </dgm:t>
    </dgm:pt>
    <dgm:pt modelId="{1143F8DC-8C64-4F5D-A085-8B7FABF1A1DD}" type="sibTrans" cxnId="{91988CEE-D27A-40F9-AFCB-4AC2DAA9654C}">
      <dgm:prSet/>
      <dgm:spPr/>
      <dgm:t>
        <a:bodyPr/>
        <a:lstStyle/>
        <a:p>
          <a:endParaRPr lang="en-US"/>
        </a:p>
      </dgm:t>
    </dgm:pt>
    <dgm:pt modelId="{AF99773E-B3A7-4FB1-88EC-2E62E43A4F13}" type="pres">
      <dgm:prSet presAssocID="{B38E2212-20C3-4F57-A7DF-6B03E9A096AF}" presName="linear" presStyleCnt="0">
        <dgm:presLayoutVars>
          <dgm:animLvl val="lvl"/>
          <dgm:resizeHandles val="exact"/>
        </dgm:presLayoutVars>
      </dgm:prSet>
      <dgm:spPr/>
    </dgm:pt>
    <dgm:pt modelId="{8C3954AA-DA00-4FD9-8612-8F3D404A8220}" type="pres">
      <dgm:prSet presAssocID="{2616235F-5FFB-4915-94F3-082DC9612E52}" presName="parentText" presStyleLbl="node1" presStyleIdx="0" presStyleCnt="6">
        <dgm:presLayoutVars>
          <dgm:chMax val="0"/>
          <dgm:bulletEnabled val="1"/>
        </dgm:presLayoutVars>
      </dgm:prSet>
      <dgm:spPr/>
    </dgm:pt>
    <dgm:pt modelId="{A3E92B65-B8E5-4E4E-8225-B67EA12C5E04}" type="pres">
      <dgm:prSet presAssocID="{3F65E4F5-F3D4-41A0-B465-7E0196AE04DD}" presName="spacer" presStyleCnt="0"/>
      <dgm:spPr/>
    </dgm:pt>
    <dgm:pt modelId="{4E0D6739-54F5-44AD-96FA-1604A14C9980}" type="pres">
      <dgm:prSet presAssocID="{77335F07-8872-4E2A-8621-9EDDA12DDAD3}" presName="parentText" presStyleLbl="node1" presStyleIdx="1" presStyleCnt="6">
        <dgm:presLayoutVars>
          <dgm:chMax val="0"/>
          <dgm:bulletEnabled val="1"/>
        </dgm:presLayoutVars>
      </dgm:prSet>
      <dgm:spPr/>
    </dgm:pt>
    <dgm:pt modelId="{5FF33BF8-A9E7-4EF3-8B3A-169A4537C408}" type="pres">
      <dgm:prSet presAssocID="{D39695F9-A28B-46C4-AA0B-3597CD931DB5}" presName="spacer" presStyleCnt="0"/>
      <dgm:spPr/>
    </dgm:pt>
    <dgm:pt modelId="{F01BD6FC-F464-4E7A-B3D5-F4CDC6D00A98}" type="pres">
      <dgm:prSet presAssocID="{072F0B84-8D4B-4A0B-9400-4EF469B4C66D}" presName="parentText" presStyleLbl="node1" presStyleIdx="2" presStyleCnt="6">
        <dgm:presLayoutVars>
          <dgm:chMax val="0"/>
          <dgm:bulletEnabled val="1"/>
        </dgm:presLayoutVars>
      </dgm:prSet>
      <dgm:spPr/>
    </dgm:pt>
    <dgm:pt modelId="{8F5993A5-6C02-4FFD-B86E-5A504116535C}" type="pres">
      <dgm:prSet presAssocID="{B67E6625-5AD7-4A5F-BF91-91030F32D0CE}" presName="spacer" presStyleCnt="0"/>
      <dgm:spPr/>
    </dgm:pt>
    <dgm:pt modelId="{29483345-1210-4B8F-B0BC-4DF35A4ECD7A}" type="pres">
      <dgm:prSet presAssocID="{AE81B314-2D09-4D29-A80D-300E7A535904}" presName="parentText" presStyleLbl="node1" presStyleIdx="3" presStyleCnt="6">
        <dgm:presLayoutVars>
          <dgm:chMax val="0"/>
          <dgm:bulletEnabled val="1"/>
        </dgm:presLayoutVars>
      </dgm:prSet>
      <dgm:spPr/>
    </dgm:pt>
    <dgm:pt modelId="{28D3D9FB-F149-4EAE-A463-3BB9DCB7E372}" type="pres">
      <dgm:prSet presAssocID="{0EC00FC8-C04C-4A44-A749-89C40A745F0F}" presName="spacer" presStyleCnt="0"/>
      <dgm:spPr/>
    </dgm:pt>
    <dgm:pt modelId="{2DDC51A2-C794-499B-9CC8-7B9F5EBB3AE7}" type="pres">
      <dgm:prSet presAssocID="{290DC456-5E8E-4DF8-B64A-C8D391EBB323}" presName="parentText" presStyleLbl="node1" presStyleIdx="4" presStyleCnt="6">
        <dgm:presLayoutVars>
          <dgm:chMax val="0"/>
          <dgm:bulletEnabled val="1"/>
        </dgm:presLayoutVars>
      </dgm:prSet>
      <dgm:spPr/>
    </dgm:pt>
    <dgm:pt modelId="{18161611-DC1E-4257-A328-23DECE2ACE05}" type="pres">
      <dgm:prSet presAssocID="{F7679A51-BDA3-403D-9FDF-27B31C1CC188}" presName="spacer" presStyleCnt="0"/>
      <dgm:spPr/>
    </dgm:pt>
    <dgm:pt modelId="{97307379-AC47-45A8-A15F-5E8FE8456190}" type="pres">
      <dgm:prSet presAssocID="{79DFBA0C-BC4B-4100-A8BB-A88FD522429F}" presName="parentText" presStyleLbl="node1" presStyleIdx="5" presStyleCnt="6">
        <dgm:presLayoutVars>
          <dgm:chMax val="0"/>
          <dgm:bulletEnabled val="1"/>
        </dgm:presLayoutVars>
      </dgm:prSet>
      <dgm:spPr/>
    </dgm:pt>
  </dgm:ptLst>
  <dgm:cxnLst>
    <dgm:cxn modelId="{A8550B16-382D-4D29-AA75-EBA5DD2368CA}" type="presOf" srcId="{072F0B84-8D4B-4A0B-9400-4EF469B4C66D}" destId="{F01BD6FC-F464-4E7A-B3D5-F4CDC6D00A98}" srcOrd="0" destOrd="0" presId="urn:microsoft.com/office/officeart/2005/8/layout/vList2"/>
    <dgm:cxn modelId="{60DA6331-1BB5-4210-B8F7-29B502DEB5BE}" srcId="{B38E2212-20C3-4F57-A7DF-6B03E9A096AF}" destId="{290DC456-5E8E-4DF8-B64A-C8D391EBB323}" srcOrd="4" destOrd="0" parTransId="{4422B82E-4C2C-430F-A382-A9A71A2A18DE}" sibTransId="{F7679A51-BDA3-403D-9FDF-27B31C1CC188}"/>
    <dgm:cxn modelId="{6D2A4043-610D-410A-A2DA-8C24C55D9389}" srcId="{B38E2212-20C3-4F57-A7DF-6B03E9A096AF}" destId="{2616235F-5FFB-4915-94F3-082DC9612E52}" srcOrd="0" destOrd="0" parTransId="{17B6CD7A-E2AD-45FA-B787-8C0592B60B4A}" sibTransId="{3F65E4F5-F3D4-41A0-B465-7E0196AE04DD}"/>
    <dgm:cxn modelId="{FE14A448-17DA-41A0-9BDF-7461F603ECF7}" type="presOf" srcId="{79DFBA0C-BC4B-4100-A8BB-A88FD522429F}" destId="{97307379-AC47-45A8-A15F-5E8FE8456190}" srcOrd="0" destOrd="0" presId="urn:microsoft.com/office/officeart/2005/8/layout/vList2"/>
    <dgm:cxn modelId="{5881954A-4AEE-47DE-A3C1-0269A0220F40}" srcId="{B38E2212-20C3-4F57-A7DF-6B03E9A096AF}" destId="{AE81B314-2D09-4D29-A80D-300E7A535904}" srcOrd="3" destOrd="0" parTransId="{E5D1A394-2A67-4222-9A32-42813436EC3E}" sibTransId="{0EC00FC8-C04C-4A44-A749-89C40A745F0F}"/>
    <dgm:cxn modelId="{FBA91553-C222-49FC-9972-D29E026D7A76}" srcId="{B38E2212-20C3-4F57-A7DF-6B03E9A096AF}" destId="{77335F07-8872-4E2A-8621-9EDDA12DDAD3}" srcOrd="1" destOrd="0" parTransId="{71D24AFD-76BE-4DA2-A99C-30A2DF524E40}" sibTransId="{D39695F9-A28B-46C4-AA0B-3597CD931DB5}"/>
    <dgm:cxn modelId="{E59FD29D-AF2F-41B3-A7B6-690A0F2AFDE6}" type="presOf" srcId="{77335F07-8872-4E2A-8621-9EDDA12DDAD3}" destId="{4E0D6739-54F5-44AD-96FA-1604A14C9980}" srcOrd="0" destOrd="0" presId="urn:microsoft.com/office/officeart/2005/8/layout/vList2"/>
    <dgm:cxn modelId="{D944DEA4-7EA3-46FF-BC6A-C802082EAAFE}" type="presOf" srcId="{AE81B314-2D09-4D29-A80D-300E7A535904}" destId="{29483345-1210-4B8F-B0BC-4DF35A4ECD7A}" srcOrd="0" destOrd="0" presId="urn:microsoft.com/office/officeart/2005/8/layout/vList2"/>
    <dgm:cxn modelId="{F07C4DAB-4BB9-42A4-A7BF-652E1F61AB6F}" type="presOf" srcId="{290DC456-5E8E-4DF8-B64A-C8D391EBB323}" destId="{2DDC51A2-C794-499B-9CC8-7B9F5EBB3AE7}" srcOrd="0" destOrd="0" presId="urn:microsoft.com/office/officeart/2005/8/layout/vList2"/>
    <dgm:cxn modelId="{C0375EBF-2874-4AD6-AAEF-3B2445B1AC56}" type="presOf" srcId="{B38E2212-20C3-4F57-A7DF-6B03E9A096AF}" destId="{AF99773E-B3A7-4FB1-88EC-2E62E43A4F13}" srcOrd="0" destOrd="0" presId="urn:microsoft.com/office/officeart/2005/8/layout/vList2"/>
    <dgm:cxn modelId="{8D30CADA-C299-4A7A-ABE8-FFAF9C47857C}" srcId="{B38E2212-20C3-4F57-A7DF-6B03E9A096AF}" destId="{072F0B84-8D4B-4A0B-9400-4EF469B4C66D}" srcOrd="2" destOrd="0" parTransId="{2074FA95-99AE-4B64-A1FB-10D592F3574F}" sibTransId="{B67E6625-5AD7-4A5F-BF91-91030F32D0CE}"/>
    <dgm:cxn modelId="{91988CEE-D27A-40F9-AFCB-4AC2DAA9654C}" srcId="{B38E2212-20C3-4F57-A7DF-6B03E9A096AF}" destId="{79DFBA0C-BC4B-4100-A8BB-A88FD522429F}" srcOrd="5" destOrd="0" parTransId="{2418157C-6CF7-4D5D-A3C7-412395D37CCA}" sibTransId="{1143F8DC-8C64-4F5D-A085-8B7FABF1A1DD}"/>
    <dgm:cxn modelId="{3159CCEF-CCDF-41CC-B762-31BF2A340369}" type="presOf" srcId="{2616235F-5FFB-4915-94F3-082DC9612E52}" destId="{8C3954AA-DA00-4FD9-8612-8F3D404A8220}" srcOrd="0" destOrd="0" presId="urn:microsoft.com/office/officeart/2005/8/layout/vList2"/>
    <dgm:cxn modelId="{3F8CC772-40E5-41D1-9807-65222CC9B89A}" type="presParOf" srcId="{AF99773E-B3A7-4FB1-88EC-2E62E43A4F13}" destId="{8C3954AA-DA00-4FD9-8612-8F3D404A8220}" srcOrd="0" destOrd="0" presId="urn:microsoft.com/office/officeart/2005/8/layout/vList2"/>
    <dgm:cxn modelId="{8F00E498-6DA8-4405-9DE5-9B01F021CA42}" type="presParOf" srcId="{AF99773E-B3A7-4FB1-88EC-2E62E43A4F13}" destId="{A3E92B65-B8E5-4E4E-8225-B67EA12C5E04}" srcOrd="1" destOrd="0" presId="urn:microsoft.com/office/officeart/2005/8/layout/vList2"/>
    <dgm:cxn modelId="{CBA8C539-9E46-4BA3-99F8-A9DD7402D3BD}" type="presParOf" srcId="{AF99773E-B3A7-4FB1-88EC-2E62E43A4F13}" destId="{4E0D6739-54F5-44AD-96FA-1604A14C9980}" srcOrd="2" destOrd="0" presId="urn:microsoft.com/office/officeart/2005/8/layout/vList2"/>
    <dgm:cxn modelId="{9FF1494B-64A4-44C1-842B-D0C5DEB4A910}" type="presParOf" srcId="{AF99773E-B3A7-4FB1-88EC-2E62E43A4F13}" destId="{5FF33BF8-A9E7-4EF3-8B3A-169A4537C408}" srcOrd="3" destOrd="0" presId="urn:microsoft.com/office/officeart/2005/8/layout/vList2"/>
    <dgm:cxn modelId="{7CAFA5C7-45A7-486B-A4C7-CF2BBCD465CA}" type="presParOf" srcId="{AF99773E-B3A7-4FB1-88EC-2E62E43A4F13}" destId="{F01BD6FC-F464-4E7A-B3D5-F4CDC6D00A98}" srcOrd="4" destOrd="0" presId="urn:microsoft.com/office/officeart/2005/8/layout/vList2"/>
    <dgm:cxn modelId="{B0216D3D-CD54-4AF6-AC09-279C331912D6}" type="presParOf" srcId="{AF99773E-B3A7-4FB1-88EC-2E62E43A4F13}" destId="{8F5993A5-6C02-4FFD-B86E-5A504116535C}" srcOrd="5" destOrd="0" presId="urn:microsoft.com/office/officeart/2005/8/layout/vList2"/>
    <dgm:cxn modelId="{3862F91A-7B6D-41EA-B8A8-668E278952F6}" type="presParOf" srcId="{AF99773E-B3A7-4FB1-88EC-2E62E43A4F13}" destId="{29483345-1210-4B8F-B0BC-4DF35A4ECD7A}" srcOrd="6" destOrd="0" presId="urn:microsoft.com/office/officeart/2005/8/layout/vList2"/>
    <dgm:cxn modelId="{2D7E2776-A9F8-4EA1-AC2E-207074F4530C}" type="presParOf" srcId="{AF99773E-B3A7-4FB1-88EC-2E62E43A4F13}" destId="{28D3D9FB-F149-4EAE-A463-3BB9DCB7E372}" srcOrd="7" destOrd="0" presId="urn:microsoft.com/office/officeart/2005/8/layout/vList2"/>
    <dgm:cxn modelId="{00689CB1-3195-4593-A3B6-8484357BC9D9}" type="presParOf" srcId="{AF99773E-B3A7-4FB1-88EC-2E62E43A4F13}" destId="{2DDC51A2-C794-499B-9CC8-7B9F5EBB3AE7}" srcOrd="8" destOrd="0" presId="urn:microsoft.com/office/officeart/2005/8/layout/vList2"/>
    <dgm:cxn modelId="{74EF03CB-5341-40D5-A51A-ED6DF1798A89}" type="presParOf" srcId="{AF99773E-B3A7-4FB1-88EC-2E62E43A4F13}" destId="{18161611-DC1E-4257-A328-23DECE2ACE05}" srcOrd="9" destOrd="0" presId="urn:microsoft.com/office/officeart/2005/8/layout/vList2"/>
    <dgm:cxn modelId="{080BB9F0-2EBB-4BC7-9B80-9A1DB1A0DEF0}" type="presParOf" srcId="{AF99773E-B3A7-4FB1-88EC-2E62E43A4F13}" destId="{97307379-AC47-45A8-A15F-5E8FE845619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4199D3-7AE3-44D5-838A-17DF4BBF63B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D999B60-8015-4C23-B720-4CB08D127259}">
      <dgm:prSet custT="1"/>
      <dgm:spPr/>
      <dgm:t>
        <a:bodyPr/>
        <a:lstStyle/>
        <a:p>
          <a:r>
            <a:rPr lang="en-US" sz="1400" dirty="0"/>
            <a:t>Insurance Companies are spending insane amount on customer acquisition in various ways/systems</a:t>
          </a:r>
          <a:r>
            <a:rPr lang="en-US" sz="1100" dirty="0"/>
            <a:t>.</a:t>
          </a:r>
        </a:p>
      </dgm:t>
    </dgm:pt>
    <dgm:pt modelId="{58D9B378-5AFB-40E1-B16C-243384803705}" type="parTrans" cxnId="{AB9E1E49-0F70-4BB3-9DBF-907CD075211B}">
      <dgm:prSet/>
      <dgm:spPr/>
      <dgm:t>
        <a:bodyPr/>
        <a:lstStyle/>
        <a:p>
          <a:endParaRPr lang="en-US"/>
        </a:p>
      </dgm:t>
    </dgm:pt>
    <dgm:pt modelId="{67F35860-8FC9-42DA-A5B4-6FAA1954E7F2}" type="sibTrans" cxnId="{AB9E1E49-0F70-4BB3-9DBF-907CD075211B}">
      <dgm:prSet/>
      <dgm:spPr/>
      <dgm:t>
        <a:bodyPr/>
        <a:lstStyle/>
        <a:p>
          <a:endParaRPr lang="en-US"/>
        </a:p>
      </dgm:t>
    </dgm:pt>
    <dgm:pt modelId="{7D039D04-A104-45E5-84C6-7D23C69D5F03}">
      <dgm:prSet custT="1"/>
      <dgm:spPr/>
      <dgm:t>
        <a:bodyPr/>
        <a:lstStyle/>
        <a:p>
          <a:r>
            <a:rPr lang="en-US" sz="1400" dirty="0"/>
            <a:t>Targeting wrong customers repeatedly could damage company reputation.</a:t>
          </a:r>
        </a:p>
      </dgm:t>
    </dgm:pt>
    <dgm:pt modelId="{6921DDCF-F421-4C7F-BD77-90B4C70CB6D0}" type="parTrans" cxnId="{D999EB73-194D-492D-B60D-E30C9BB2B684}">
      <dgm:prSet/>
      <dgm:spPr/>
      <dgm:t>
        <a:bodyPr/>
        <a:lstStyle/>
        <a:p>
          <a:endParaRPr lang="en-US"/>
        </a:p>
      </dgm:t>
    </dgm:pt>
    <dgm:pt modelId="{C76EEBDB-A9FD-467E-B95D-AAFE8E396709}" type="sibTrans" cxnId="{D999EB73-194D-492D-B60D-E30C9BB2B684}">
      <dgm:prSet/>
      <dgm:spPr/>
      <dgm:t>
        <a:bodyPr/>
        <a:lstStyle/>
        <a:p>
          <a:endParaRPr lang="en-US"/>
        </a:p>
      </dgm:t>
    </dgm:pt>
    <dgm:pt modelId="{615E85C3-0A97-4875-8956-7D704B7FFCD7}">
      <dgm:prSet custT="1"/>
      <dgm:spPr/>
      <dgm:t>
        <a:bodyPr/>
        <a:lstStyle/>
        <a:p>
          <a:r>
            <a:rPr lang="en-US" sz="1400" dirty="0"/>
            <a:t>We can resolve this by a predictive modelling, If the Company would know more precisely whom to target. This targeted approach aims to optimize our Customer Acquisition Cost (CAC) by allocating resources to prospects most likely to convert.</a:t>
          </a:r>
        </a:p>
      </dgm:t>
    </dgm:pt>
    <dgm:pt modelId="{7FE707D9-5529-4CBD-8A3D-59A53C250C6E}" type="parTrans" cxnId="{A24054D6-B369-424A-ADF2-F0488FCE2699}">
      <dgm:prSet/>
      <dgm:spPr/>
      <dgm:t>
        <a:bodyPr/>
        <a:lstStyle/>
        <a:p>
          <a:endParaRPr lang="en-US"/>
        </a:p>
      </dgm:t>
    </dgm:pt>
    <dgm:pt modelId="{33AC374E-9BCD-49CB-8C37-803328E41AE6}" type="sibTrans" cxnId="{A24054D6-B369-424A-ADF2-F0488FCE2699}">
      <dgm:prSet/>
      <dgm:spPr/>
      <dgm:t>
        <a:bodyPr/>
        <a:lstStyle/>
        <a:p>
          <a:endParaRPr lang="en-US"/>
        </a:p>
      </dgm:t>
    </dgm:pt>
    <dgm:pt modelId="{D8ED604C-D352-443A-A32C-C9ED596E9B5D}" type="pres">
      <dgm:prSet presAssocID="{0E4199D3-7AE3-44D5-838A-17DF4BBF63B8}" presName="root" presStyleCnt="0">
        <dgm:presLayoutVars>
          <dgm:dir/>
          <dgm:resizeHandles val="exact"/>
        </dgm:presLayoutVars>
      </dgm:prSet>
      <dgm:spPr/>
    </dgm:pt>
    <dgm:pt modelId="{036C4907-2DEF-40B9-B4BE-F7D6A5F196C0}" type="pres">
      <dgm:prSet presAssocID="{8D999B60-8015-4C23-B720-4CB08D127259}" presName="compNode" presStyleCnt="0"/>
      <dgm:spPr/>
    </dgm:pt>
    <dgm:pt modelId="{037E7735-DA51-408B-8E64-B1C9CEDF9877}" type="pres">
      <dgm:prSet presAssocID="{8D999B60-8015-4C23-B720-4CB08D1272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C48BE27D-3B07-45B7-9507-779B81934693}" type="pres">
      <dgm:prSet presAssocID="{8D999B60-8015-4C23-B720-4CB08D127259}" presName="spaceRect" presStyleCnt="0"/>
      <dgm:spPr/>
    </dgm:pt>
    <dgm:pt modelId="{1BB5485A-C041-4DAA-A513-1388AB77B7C7}" type="pres">
      <dgm:prSet presAssocID="{8D999B60-8015-4C23-B720-4CB08D127259}" presName="textRect" presStyleLbl="revTx" presStyleIdx="0" presStyleCnt="3">
        <dgm:presLayoutVars>
          <dgm:chMax val="1"/>
          <dgm:chPref val="1"/>
        </dgm:presLayoutVars>
      </dgm:prSet>
      <dgm:spPr/>
    </dgm:pt>
    <dgm:pt modelId="{568C6B9F-9449-44BF-8D0D-CCCE8E0B93B9}" type="pres">
      <dgm:prSet presAssocID="{67F35860-8FC9-42DA-A5B4-6FAA1954E7F2}" presName="sibTrans" presStyleCnt="0"/>
      <dgm:spPr/>
    </dgm:pt>
    <dgm:pt modelId="{B9773DC5-7C38-4573-B383-E1C97A9713AC}" type="pres">
      <dgm:prSet presAssocID="{7D039D04-A104-45E5-84C6-7D23C69D5F03}" presName="compNode" presStyleCnt="0"/>
      <dgm:spPr/>
    </dgm:pt>
    <dgm:pt modelId="{28D6B152-E710-4F9D-9C24-17D449B62299}" type="pres">
      <dgm:prSet presAssocID="{7D039D04-A104-45E5-84C6-7D23C69D5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5EDE32BE-5D3C-4EA1-B8D8-3653BC53D4B3}" type="pres">
      <dgm:prSet presAssocID="{7D039D04-A104-45E5-84C6-7D23C69D5F03}" presName="spaceRect" presStyleCnt="0"/>
      <dgm:spPr/>
    </dgm:pt>
    <dgm:pt modelId="{6CEE1560-FAF1-498B-B1AD-F19AC2A9BD86}" type="pres">
      <dgm:prSet presAssocID="{7D039D04-A104-45E5-84C6-7D23C69D5F03}" presName="textRect" presStyleLbl="revTx" presStyleIdx="1" presStyleCnt="3">
        <dgm:presLayoutVars>
          <dgm:chMax val="1"/>
          <dgm:chPref val="1"/>
        </dgm:presLayoutVars>
      </dgm:prSet>
      <dgm:spPr/>
    </dgm:pt>
    <dgm:pt modelId="{E52078E9-EB5B-4DBC-A4EE-9E57C0CEF356}" type="pres">
      <dgm:prSet presAssocID="{C76EEBDB-A9FD-467E-B95D-AAFE8E396709}" presName="sibTrans" presStyleCnt="0"/>
      <dgm:spPr/>
    </dgm:pt>
    <dgm:pt modelId="{5A79A846-4CA9-410A-A2D3-AA68A254C182}" type="pres">
      <dgm:prSet presAssocID="{615E85C3-0A97-4875-8956-7D704B7FFCD7}" presName="compNode" presStyleCnt="0"/>
      <dgm:spPr/>
    </dgm:pt>
    <dgm:pt modelId="{7E7B4A52-4EFB-4C4E-939C-729A83826928}" type="pres">
      <dgm:prSet presAssocID="{615E85C3-0A97-4875-8956-7D704B7FFCD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472750EC-C935-4C4D-804D-7B69442472D3}" type="pres">
      <dgm:prSet presAssocID="{615E85C3-0A97-4875-8956-7D704B7FFCD7}" presName="spaceRect" presStyleCnt="0"/>
      <dgm:spPr/>
    </dgm:pt>
    <dgm:pt modelId="{523FF28D-2B3D-48A1-A2DE-39C7F907C94C}" type="pres">
      <dgm:prSet presAssocID="{615E85C3-0A97-4875-8956-7D704B7FFCD7}" presName="textRect" presStyleLbl="revTx" presStyleIdx="2" presStyleCnt="3" custScaleX="134442" custScaleY="123361">
        <dgm:presLayoutVars>
          <dgm:chMax val="1"/>
          <dgm:chPref val="1"/>
        </dgm:presLayoutVars>
      </dgm:prSet>
      <dgm:spPr/>
    </dgm:pt>
  </dgm:ptLst>
  <dgm:cxnLst>
    <dgm:cxn modelId="{E6330A0A-CDB6-46F3-8D1C-435454DB6FA7}" type="presOf" srcId="{615E85C3-0A97-4875-8956-7D704B7FFCD7}" destId="{523FF28D-2B3D-48A1-A2DE-39C7F907C94C}" srcOrd="0" destOrd="0" presId="urn:microsoft.com/office/officeart/2018/2/layout/IconLabelList"/>
    <dgm:cxn modelId="{0B7F0046-13E4-4C00-BEB8-2EDF349E1441}" type="presOf" srcId="{8D999B60-8015-4C23-B720-4CB08D127259}" destId="{1BB5485A-C041-4DAA-A513-1388AB77B7C7}" srcOrd="0" destOrd="0" presId="urn:microsoft.com/office/officeart/2018/2/layout/IconLabelList"/>
    <dgm:cxn modelId="{AB9E1E49-0F70-4BB3-9DBF-907CD075211B}" srcId="{0E4199D3-7AE3-44D5-838A-17DF4BBF63B8}" destId="{8D999B60-8015-4C23-B720-4CB08D127259}" srcOrd="0" destOrd="0" parTransId="{58D9B378-5AFB-40E1-B16C-243384803705}" sibTransId="{67F35860-8FC9-42DA-A5B4-6FAA1954E7F2}"/>
    <dgm:cxn modelId="{0D7B4370-2D41-4C4E-BAC8-EA229053C93C}" type="presOf" srcId="{0E4199D3-7AE3-44D5-838A-17DF4BBF63B8}" destId="{D8ED604C-D352-443A-A32C-C9ED596E9B5D}" srcOrd="0" destOrd="0" presId="urn:microsoft.com/office/officeart/2018/2/layout/IconLabelList"/>
    <dgm:cxn modelId="{D999EB73-194D-492D-B60D-E30C9BB2B684}" srcId="{0E4199D3-7AE3-44D5-838A-17DF4BBF63B8}" destId="{7D039D04-A104-45E5-84C6-7D23C69D5F03}" srcOrd="1" destOrd="0" parTransId="{6921DDCF-F421-4C7F-BD77-90B4C70CB6D0}" sibTransId="{C76EEBDB-A9FD-467E-B95D-AAFE8E396709}"/>
    <dgm:cxn modelId="{A24054D6-B369-424A-ADF2-F0488FCE2699}" srcId="{0E4199D3-7AE3-44D5-838A-17DF4BBF63B8}" destId="{615E85C3-0A97-4875-8956-7D704B7FFCD7}" srcOrd="2" destOrd="0" parTransId="{7FE707D9-5529-4CBD-8A3D-59A53C250C6E}" sibTransId="{33AC374E-9BCD-49CB-8C37-803328E41AE6}"/>
    <dgm:cxn modelId="{509035F1-C0DA-4E23-A0A2-0C94B1757421}" type="presOf" srcId="{7D039D04-A104-45E5-84C6-7D23C69D5F03}" destId="{6CEE1560-FAF1-498B-B1AD-F19AC2A9BD86}" srcOrd="0" destOrd="0" presId="urn:microsoft.com/office/officeart/2018/2/layout/IconLabelList"/>
    <dgm:cxn modelId="{BACF33F8-58D4-4D79-BBDD-D2FAECD83962}" type="presParOf" srcId="{D8ED604C-D352-443A-A32C-C9ED596E9B5D}" destId="{036C4907-2DEF-40B9-B4BE-F7D6A5F196C0}" srcOrd="0" destOrd="0" presId="urn:microsoft.com/office/officeart/2018/2/layout/IconLabelList"/>
    <dgm:cxn modelId="{D5C7F8C1-6524-4B53-B05B-F3D72C4C6B3D}" type="presParOf" srcId="{036C4907-2DEF-40B9-B4BE-F7D6A5F196C0}" destId="{037E7735-DA51-408B-8E64-B1C9CEDF9877}" srcOrd="0" destOrd="0" presId="urn:microsoft.com/office/officeart/2018/2/layout/IconLabelList"/>
    <dgm:cxn modelId="{EB20CD7A-106D-4876-A2B2-B4B90A25A5E0}" type="presParOf" srcId="{036C4907-2DEF-40B9-B4BE-F7D6A5F196C0}" destId="{C48BE27D-3B07-45B7-9507-779B81934693}" srcOrd="1" destOrd="0" presId="urn:microsoft.com/office/officeart/2018/2/layout/IconLabelList"/>
    <dgm:cxn modelId="{372EC8D0-2CF6-4B3C-BBC1-F81AF17C8C75}" type="presParOf" srcId="{036C4907-2DEF-40B9-B4BE-F7D6A5F196C0}" destId="{1BB5485A-C041-4DAA-A513-1388AB77B7C7}" srcOrd="2" destOrd="0" presId="urn:microsoft.com/office/officeart/2018/2/layout/IconLabelList"/>
    <dgm:cxn modelId="{58641F21-429D-4D0E-976C-F9E7F7FF58F6}" type="presParOf" srcId="{D8ED604C-D352-443A-A32C-C9ED596E9B5D}" destId="{568C6B9F-9449-44BF-8D0D-CCCE8E0B93B9}" srcOrd="1" destOrd="0" presId="urn:microsoft.com/office/officeart/2018/2/layout/IconLabelList"/>
    <dgm:cxn modelId="{725F56F4-099A-435F-A82F-5A81CC5CF9F9}" type="presParOf" srcId="{D8ED604C-D352-443A-A32C-C9ED596E9B5D}" destId="{B9773DC5-7C38-4573-B383-E1C97A9713AC}" srcOrd="2" destOrd="0" presId="urn:microsoft.com/office/officeart/2018/2/layout/IconLabelList"/>
    <dgm:cxn modelId="{CC2773AA-F27D-4222-BAA7-6968B9794066}" type="presParOf" srcId="{B9773DC5-7C38-4573-B383-E1C97A9713AC}" destId="{28D6B152-E710-4F9D-9C24-17D449B62299}" srcOrd="0" destOrd="0" presId="urn:microsoft.com/office/officeart/2018/2/layout/IconLabelList"/>
    <dgm:cxn modelId="{938033F5-37AD-4664-9591-CD6D8C8BFCDA}" type="presParOf" srcId="{B9773DC5-7C38-4573-B383-E1C97A9713AC}" destId="{5EDE32BE-5D3C-4EA1-B8D8-3653BC53D4B3}" srcOrd="1" destOrd="0" presId="urn:microsoft.com/office/officeart/2018/2/layout/IconLabelList"/>
    <dgm:cxn modelId="{CBFE87BB-AA07-43D1-A493-A2E6C9F8F60D}" type="presParOf" srcId="{B9773DC5-7C38-4573-B383-E1C97A9713AC}" destId="{6CEE1560-FAF1-498B-B1AD-F19AC2A9BD86}" srcOrd="2" destOrd="0" presId="urn:microsoft.com/office/officeart/2018/2/layout/IconLabelList"/>
    <dgm:cxn modelId="{EB175C2C-DDD2-47AB-958B-61F9DB0AC234}" type="presParOf" srcId="{D8ED604C-D352-443A-A32C-C9ED596E9B5D}" destId="{E52078E9-EB5B-4DBC-A4EE-9E57C0CEF356}" srcOrd="3" destOrd="0" presId="urn:microsoft.com/office/officeart/2018/2/layout/IconLabelList"/>
    <dgm:cxn modelId="{0FE47BC3-C28C-4FCB-A518-29B18DC7B43C}" type="presParOf" srcId="{D8ED604C-D352-443A-A32C-C9ED596E9B5D}" destId="{5A79A846-4CA9-410A-A2D3-AA68A254C182}" srcOrd="4" destOrd="0" presId="urn:microsoft.com/office/officeart/2018/2/layout/IconLabelList"/>
    <dgm:cxn modelId="{AC7BBC68-54DE-4BA6-AA38-B7BEE47745F9}" type="presParOf" srcId="{5A79A846-4CA9-410A-A2D3-AA68A254C182}" destId="{7E7B4A52-4EFB-4C4E-939C-729A83826928}" srcOrd="0" destOrd="0" presId="urn:microsoft.com/office/officeart/2018/2/layout/IconLabelList"/>
    <dgm:cxn modelId="{05AEB579-1071-4710-BAAB-61D43A56C432}" type="presParOf" srcId="{5A79A846-4CA9-410A-A2D3-AA68A254C182}" destId="{472750EC-C935-4C4D-804D-7B69442472D3}" srcOrd="1" destOrd="0" presId="urn:microsoft.com/office/officeart/2018/2/layout/IconLabelList"/>
    <dgm:cxn modelId="{C577341F-AF32-4A53-B414-6BF5FFADF386}" type="presParOf" srcId="{5A79A846-4CA9-410A-A2D3-AA68A254C182}" destId="{523FF28D-2B3D-48A1-A2DE-39C7F907C94C}"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4C70BF-1482-41ED-B5D0-3DD6FB3CFD0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C3C00E4-0665-4DCE-957D-B99BFF7016BE}">
      <dgm:prSet/>
      <dgm:spPr/>
      <dgm:t>
        <a:bodyPr/>
        <a:lstStyle/>
        <a:p>
          <a:r>
            <a:rPr lang="en-US" b="0" i="0"/>
            <a:t>Optimal Marketing and Sales Strategies</a:t>
          </a:r>
          <a:endParaRPr lang="en-US"/>
        </a:p>
      </dgm:t>
    </dgm:pt>
    <dgm:pt modelId="{E1C2FF38-7A8E-4713-9D54-19FA7906A79D}" type="parTrans" cxnId="{08FD9593-31B8-4AD7-9F2B-2E63450F2C50}">
      <dgm:prSet/>
      <dgm:spPr/>
      <dgm:t>
        <a:bodyPr/>
        <a:lstStyle/>
        <a:p>
          <a:endParaRPr lang="en-US"/>
        </a:p>
      </dgm:t>
    </dgm:pt>
    <dgm:pt modelId="{89ED876E-7442-4B66-A952-ACC8B82F36AF}" type="sibTrans" cxnId="{08FD9593-31B8-4AD7-9F2B-2E63450F2C50}">
      <dgm:prSet/>
      <dgm:spPr/>
      <dgm:t>
        <a:bodyPr/>
        <a:lstStyle/>
        <a:p>
          <a:endParaRPr lang="en-US"/>
        </a:p>
      </dgm:t>
    </dgm:pt>
    <dgm:pt modelId="{5AE68B95-D0C9-4A32-B380-34ED9DCCDF45}">
      <dgm:prSet/>
      <dgm:spPr/>
      <dgm:t>
        <a:bodyPr/>
        <a:lstStyle/>
        <a:p>
          <a:r>
            <a:rPr lang="en-US" b="0" i="0"/>
            <a:t>Customized Policy Recommendations</a:t>
          </a:r>
          <a:endParaRPr lang="en-US"/>
        </a:p>
      </dgm:t>
    </dgm:pt>
    <dgm:pt modelId="{B0341AC0-70A7-4C37-957F-15D01998B121}" type="parTrans" cxnId="{EA41BD16-4B7A-4F3B-AEB1-7D17EB761E11}">
      <dgm:prSet/>
      <dgm:spPr/>
      <dgm:t>
        <a:bodyPr/>
        <a:lstStyle/>
        <a:p>
          <a:endParaRPr lang="en-US"/>
        </a:p>
      </dgm:t>
    </dgm:pt>
    <dgm:pt modelId="{EE8308F4-5A26-4BDF-BF99-E296039E90F2}" type="sibTrans" cxnId="{EA41BD16-4B7A-4F3B-AEB1-7D17EB761E11}">
      <dgm:prSet/>
      <dgm:spPr/>
      <dgm:t>
        <a:bodyPr/>
        <a:lstStyle/>
        <a:p>
          <a:endParaRPr lang="en-US"/>
        </a:p>
      </dgm:t>
    </dgm:pt>
    <dgm:pt modelId="{DA7BE1D5-408A-427F-9204-6121ADC38C1B}">
      <dgm:prSet/>
      <dgm:spPr/>
      <dgm:t>
        <a:bodyPr/>
        <a:lstStyle/>
        <a:p>
          <a:r>
            <a:rPr lang="en-US"/>
            <a:t>Companies will get more returns as they can predict their clients.</a:t>
          </a:r>
        </a:p>
      </dgm:t>
    </dgm:pt>
    <dgm:pt modelId="{F1AB0F30-405B-4E4C-A1AC-2C5ABB60EDA5}" type="parTrans" cxnId="{C651D878-0131-4D92-B331-97EEB18BF57D}">
      <dgm:prSet/>
      <dgm:spPr/>
      <dgm:t>
        <a:bodyPr/>
        <a:lstStyle/>
        <a:p>
          <a:endParaRPr lang="en-US"/>
        </a:p>
      </dgm:t>
    </dgm:pt>
    <dgm:pt modelId="{8A5895CF-34C1-4594-99E6-6E2F3A2BA7B2}" type="sibTrans" cxnId="{C651D878-0131-4D92-B331-97EEB18BF57D}">
      <dgm:prSet/>
      <dgm:spPr/>
      <dgm:t>
        <a:bodyPr/>
        <a:lstStyle/>
        <a:p>
          <a:endParaRPr lang="en-US"/>
        </a:p>
      </dgm:t>
    </dgm:pt>
    <dgm:pt modelId="{81F2D74F-8079-44F7-BEC4-E9DA9243679B}">
      <dgm:prSet/>
      <dgm:spPr/>
      <dgm:t>
        <a:bodyPr/>
        <a:lstStyle/>
        <a:p>
          <a:r>
            <a:rPr lang="en-US"/>
            <a:t>Competitive Advantage</a:t>
          </a:r>
        </a:p>
      </dgm:t>
    </dgm:pt>
    <dgm:pt modelId="{4B0F909C-4189-4334-8B00-1545D49E4ABE}" type="parTrans" cxnId="{ADDA66C0-9B07-4805-B447-CC80A0784ECC}">
      <dgm:prSet/>
      <dgm:spPr/>
      <dgm:t>
        <a:bodyPr/>
        <a:lstStyle/>
        <a:p>
          <a:endParaRPr lang="en-US"/>
        </a:p>
      </dgm:t>
    </dgm:pt>
    <dgm:pt modelId="{27FE472F-2864-4B3A-8535-7952D2ABE2F8}" type="sibTrans" cxnId="{ADDA66C0-9B07-4805-B447-CC80A0784ECC}">
      <dgm:prSet/>
      <dgm:spPr/>
      <dgm:t>
        <a:bodyPr/>
        <a:lstStyle/>
        <a:p>
          <a:endParaRPr lang="en-US"/>
        </a:p>
      </dgm:t>
    </dgm:pt>
    <dgm:pt modelId="{E931693A-8EA1-4C9B-83D0-DFF6DEA854FA}" type="pres">
      <dgm:prSet presAssocID="{874C70BF-1482-41ED-B5D0-3DD6FB3CFD02}" presName="root" presStyleCnt="0">
        <dgm:presLayoutVars>
          <dgm:dir/>
          <dgm:resizeHandles val="exact"/>
        </dgm:presLayoutVars>
      </dgm:prSet>
      <dgm:spPr/>
    </dgm:pt>
    <dgm:pt modelId="{E4776255-9DA1-486F-9703-1C0955EC4996}" type="pres">
      <dgm:prSet presAssocID="{6C3C00E4-0665-4DCE-957D-B99BFF7016BE}" presName="compNode" presStyleCnt="0"/>
      <dgm:spPr/>
    </dgm:pt>
    <dgm:pt modelId="{37FA98F6-15B4-46E2-A2FE-7FFAEE790A00}" type="pres">
      <dgm:prSet presAssocID="{6C3C00E4-0665-4DCE-957D-B99BFF7016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D4D9BDFC-92B3-44D3-AFE0-9B4770660F87}" type="pres">
      <dgm:prSet presAssocID="{6C3C00E4-0665-4DCE-957D-B99BFF7016BE}" presName="spaceRect" presStyleCnt="0"/>
      <dgm:spPr/>
    </dgm:pt>
    <dgm:pt modelId="{C9C3B1AE-A22D-4D87-BBBD-7BE3CC4EDCC7}" type="pres">
      <dgm:prSet presAssocID="{6C3C00E4-0665-4DCE-957D-B99BFF7016BE}" presName="textRect" presStyleLbl="revTx" presStyleIdx="0" presStyleCnt="4">
        <dgm:presLayoutVars>
          <dgm:chMax val="1"/>
          <dgm:chPref val="1"/>
        </dgm:presLayoutVars>
      </dgm:prSet>
      <dgm:spPr/>
    </dgm:pt>
    <dgm:pt modelId="{8C027CD2-3084-4AA2-B2B0-BEBE9719A391}" type="pres">
      <dgm:prSet presAssocID="{89ED876E-7442-4B66-A952-ACC8B82F36AF}" presName="sibTrans" presStyleCnt="0"/>
      <dgm:spPr/>
    </dgm:pt>
    <dgm:pt modelId="{5A6984CB-F470-4C5A-9686-96A3451ED74B}" type="pres">
      <dgm:prSet presAssocID="{5AE68B95-D0C9-4A32-B380-34ED9DCCDF45}" presName="compNode" presStyleCnt="0"/>
      <dgm:spPr/>
    </dgm:pt>
    <dgm:pt modelId="{F97F5C91-0A0F-4BF9-BF26-5A8020EAF760}" type="pres">
      <dgm:prSet presAssocID="{5AE68B95-D0C9-4A32-B380-34ED9DCCDF4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B7FFF4C5-9FE7-4E36-B121-F8F452A0CD9B}" type="pres">
      <dgm:prSet presAssocID="{5AE68B95-D0C9-4A32-B380-34ED9DCCDF45}" presName="spaceRect" presStyleCnt="0"/>
      <dgm:spPr/>
    </dgm:pt>
    <dgm:pt modelId="{D62B41A3-0521-464C-A044-7FE6D02ECEF0}" type="pres">
      <dgm:prSet presAssocID="{5AE68B95-D0C9-4A32-B380-34ED9DCCDF45}" presName="textRect" presStyleLbl="revTx" presStyleIdx="1" presStyleCnt="4">
        <dgm:presLayoutVars>
          <dgm:chMax val="1"/>
          <dgm:chPref val="1"/>
        </dgm:presLayoutVars>
      </dgm:prSet>
      <dgm:spPr/>
    </dgm:pt>
    <dgm:pt modelId="{8E7AF365-4C55-465B-908D-70C2B0719B61}" type="pres">
      <dgm:prSet presAssocID="{EE8308F4-5A26-4BDF-BF99-E296039E90F2}" presName="sibTrans" presStyleCnt="0"/>
      <dgm:spPr/>
    </dgm:pt>
    <dgm:pt modelId="{287D6D26-C9F6-466C-9FB9-96E341D361DE}" type="pres">
      <dgm:prSet presAssocID="{DA7BE1D5-408A-427F-9204-6121ADC38C1B}" presName="compNode" presStyleCnt="0"/>
      <dgm:spPr/>
    </dgm:pt>
    <dgm:pt modelId="{BDFD06BB-61D2-4E04-9208-642BD5F03F2B}" type="pres">
      <dgm:prSet presAssocID="{DA7BE1D5-408A-427F-9204-6121ADC38C1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3C080510-67FA-489B-A751-1C6099CCB682}" type="pres">
      <dgm:prSet presAssocID="{DA7BE1D5-408A-427F-9204-6121ADC38C1B}" presName="spaceRect" presStyleCnt="0"/>
      <dgm:spPr/>
    </dgm:pt>
    <dgm:pt modelId="{D6DBAB96-E2C1-4313-A6D8-E297C1370ED3}" type="pres">
      <dgm:prSet presAssocID="{DA7BE1D5-408A-427F-9204-6121ADC38C1B}" presName="textRect" presStyleLbl="revTx" presStyleIdx="2" presStyleCnt="4">
        <dgm:presLayoutVars>
          <dgm:chMax val="1"/>
          <dgm:chPref val="1"/>
        </dgm:presLayoutVars>
      </dgm:prSet>
      <dgm:spPr/>
    </dgm:pt>
    <dgm:pt modelId="{A30E31B8-C4BB-4DD4-B99B-B0EF9C43CCE4}" type="pres">
      <dgm:prSet presAssocID="{8A5895CF-34C1-4594-99E6-6E2F3A2BA7B2}" presName="sibTrans" presStyleCnt="0"/>
      <dgm:spPr/>
    </dgm:pt>
    <dgm:pt modelId="{CE906D65-F6D2-4A9E-86AB-A4FA839B834C}" type="pres">
      <dgm:prSet presAssocID="{81F2D74F-8079-44F7-BEC4-E9DA9243679B}" presName="compNode" presStyleCnt="0"/>
      <dgm:spPr/>
    </dgm:pt>
    <dgm:pt modelId="{86D5119F-EFC8-44E8-82DD-C1BF525E3157}" type="pres">
      <dgm:prSet presAssocID="{81F2D74F-8079-44F7-BEC4-E9DA9243679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876DAB65-B46D-452A-ADCD-F3F895645BB2}" type="pres">
      <dgm:prSet presAssocID="{81F2D74F-8079-44F7-BEC4-E9DA9243679B}" presName="spaceRect" presStyleCnt="0"/>
      <dgm:spPr/>
    </dgm:pt>
    <dgm:pt modelId="{56457139-5311-4741-9D7F-5A0491EE6386}" type="pres">
      <dgm:prSet presAssocID="{81F2D74F-8079-44F7-BEC4-E9DA9243679B}" presName="textRect" presStyleLbl="revTx" presStyleIdx="3" presStyleCnt="4">
        <dgm:presLayoutVars>
          <dgm:chMax val="1"/>
          <dgm:chPref val="1"/>
        </dgm:presLayoutVars>
      </dgm:prSet>
      <dgm:spPr/>
    </dgm:pt>
  </dgm:ptLst>
  <dgm:cxnLst>
    <dgm:cxn modelId="{EA41BD16-4B7A-4F3B-AEB1-7D17EB761E11}" srcId="{874C70BF-1482-41ED-B5D0-3DD6FB3CFD02}" destId="{5AE68B95-D0C9-4A32-B380-34ED9DCCDF45}" srcOrd="1" destOrd="0" parTransId="{B0341AC0-70A7-4C37-957F-15D01998B121}" sibTransId="{EE8308F4-5A26-4BDF-BF99-E296039E90F2}"/>
    <dgm:cxn modelId="{B3C4113F-F1E2-4819-AA89-BACCB0704C4F}" type="presOf" srcId="{6C3C00E4-0665-4DCE-957D-B99BFF7016BE}" destId="{C9C3B1AE-A22D-4D87-BBBD-7BE3CC4EDCC7}" srcOrd="0" destOrd="0" presId="urn:microsoft.com/office/officeart/2018/2/layout/IconLabelList"/>
    <dgm:cxn modelId="{C651D878-0131-4D92-B331-97EEB18BF57D}" srcId="{874C70BF-1482-41ED-B5D0-3DD6FB3CFD02}" destId="{DA7BE1D5-408A-427F-9204-6121ADC38C1B}" srcOrd="2" destOrd="0" parTransId="{F1AB0F30-405B-4E4C-A1AC-2C5ABB60EDA5}" sibTransId="{8A5895CF-34C1-4594-99E6-6E2F3A2BA7B2}"/>
    <dgm:cxn modelId="{08FD9593-31B8-4AD7-9F2B-2E63450F2C50}" srcId="{874C70BF-1482-41ED-B5D0-3DD6FB3CFD02}" destId="{6C3C00E4-0665-4DCE-957D-B99BFF7016BE}" srcOrd="0" destOrd="0" parTransId="{E1C2FF38-7A8E-4713-9D54-19FA7906A79D}" sibTransId="{89ED876E-7442-4B66-A952-ACC8B82F36AF}"/>
    <dgm:cxn modelId="{AF58AEB7-EA10-48AB-9040-786E834E22ED}" type="presOf" srcId="{874C70BF-1482-41ED-B5D0-3DD6FB3CFD02}" destId="{E931693A-8EA1-4C9B-83D0-DFF6DEA854FA}" srcOrd="0" destOrd="0" presId="urn:microsoft.com/office/officeart/2018/2/layout/IconLabelList"/>
    <dgm:cxn modelId="{ADDA66C0-9B07-4805-B447-CC80A0784ECC}" srcId="{874C70BF-1482-41ED-B5D0-3DD6FB3CFD02}" destId="{81F2D74F-8079-44F7-BEC4-E9DA9243679B}" srcOrd="3" destOrd="0" parTransId="{4B0F909C-4189-4334-8B00-1545D49E4ABE}" sibTransId="{27FE472F-2864-4B3A-8535-7952D2ABE2F8}"/>
    <dgm:cxn modelId="{19B17BC0-7D5F-4FFF-882C-838CB9FD725E}" type="presOf" srcId="{DA7BE1D5-408A-427F-9204-6121ADC38C1B}" destId="{D6DBAB96-E2C1-4313-A6D8-E297C1370ED3}" srcOrd="0" destOrd="0" presId="urn:microsoft.com/office/officeart/2018/2/layout/IconLabelList"/>
    <dgm:cxn modelId="{1E49B5CB-1725-4FC3-8EFC-3D56EF416067}" type="presOf" srcId="{5AE68B95-D0C9-4A32-B380-34ED9DCCDF45}" destId="{D62B41A3-0521-464C-A044-7FE6D02ECEF0}" srcOrd="0" destOrd="0" presId="urn:microsoft.com/office/officeart/2018/2/layout/IconLabelList"/>
    <dgm:cxn modelId="{6CBE7BD6-116E-481C-9FE2-673B5ECC18F2}" type="presOf" srcId="{81F2D74F-8079-44F7-BEC4-E9DA9243679B}" destId="{56457139-5311-4741-9D7F-5A0491EE6386}" srcOrd="0" destOrd="0" presId="urn:microsoft.com/office/officeart/2018/2/layout/IconLabelList"/>
    <dgm:cxn modelId="{89FD4ED8-35EC-4846-B41C-46438B60E7A3}" type="presParOf" srcId="{E931693A-8EA1-4C9B-83D0-DFF6DEA854FA}" destId="{E4776255-9DA1-486F-9703-1C0955EC4996}" srcOrd="0" destOrd="0" presId="urn:microsoft.com/office/officeart/2018/2/layout/IconLabelList"/>
    <dgm:cxn modelId="{3614CFEA-C388-486C-95B1-F553D46019BE}" type="presParOf" srcId="{E4776255-9DA1-486F-9703-1C0955EC4996}" destId="{37FA98F6-15B4-46E2-A2FE-7FFAEE790A00}" srcOrd="0" destOrd="0" presId="urn:microsoft.com/office/officeart/2018/2/layout/IconLabelList"/>
    <dgm:cxn modelId="{A62E0322-61BC-47C7-A7F9-E9799C27632E}" type="presParOf" srcId="{E4776255-9DA1-486F-9703-1C0955EC4996}" destId="{D4D9BDFC-92B3-44D3-AFE0-9B4770660F87}" srcOrd="1" destOrd="0" presId="urn:microsoft.com/office/officeart/2018/2/layout/IconLabelList"/>
    <dgm:cxn modelId="{0880AC90-9F26-4BEB-BEA2-3F0E5AF16143}" type="presParOf" srcId="{E4776255-9DA1-486F-9703-1C0955EC4996}" destId="{C9C3B1AE-A22D-4D87-BBBD-7BE3CC4EDCC7}" srcOrd="2" destOrd="0" presId="urn:microsoft.com/office/officeart/2018/2/layout/IconLabelList"/>
    <dgm:cxn modelId="{51A9F824-39B5-4075-AC93-210123677A06}" type="presParOf" srcId="{E931693A-8EA1-4C9B-83D0-DFF6DEA854FA}" destId="{8C027CD2-3084-4AA2-B2B0-BEBE9719A391}" srcOrd="1" destOrd="0" presId="urn:microsoft.com/office/officeart/2018/2/layout/IconLabelList"/>
    <dgm:cxn modelId="{505D316B-DF03-4302-8BD3-9924A2ABDE0F}" type="presParOf" srcId="{E931693A-8EA1-4C9B-83D0-DFF6DEA854FA}" destId="{5A6984CB-F470-4C5A-9686-96A3451ED74B}" srcOrd="2" destOrd="0" presId="urn:microsoft.com/office/officeart/2018/2/layout/IconLabelList"/>
    <dgm:cxn modelId="{9513FBF3-BBBD-4CEE-968B-79BBF32E04DA}" type="presParOf" srcId="{5A6984CB-F470-4C5A-9686-96A3451ED74B}" destId="{F97F5C91-0A0F-4BF9-BF26-5A8020EAF760}" srcOrd="0" destOrd="0" presId="urn:microsoft.com/office/officeart/2018/2/layout/IconLabelList"/>
    <dgm:cxn modelId="{C3B578C8-6C3A-4A70-966F-DB8A4F3EFC1B}" type="presParOf" srcId="{5A6984CB-F470-4C5A-9686-96A3451ED74B}" destId="{B7FFF4C5-9FE7-4E36-B121-F8F452A0CD9B}" srcOrd="1" destOrd="0" presId="urn:microsoft.com/office/officeart/2018/2/layout/IconLabelList"/>
    <dgm:cxn modelId="{F04AA1D5-4EEB-4A9A-9271-EBCC9A25EBBC}" type="presParOf" srcId="{5A6984CB-F470-4C5A-9686-96A3451ED74B}" destId="{D62B41A3-0521-464C-A044-7FE6D02ECEF0}" srcOrd="2" destOrd="0" presId="urn:microsoft.com/office/officeart/2018/2/layout/IconLabelList"/>
    <dgm:cxn modelId="{2F402582-5DE9-4812-A774-B00314EB0D13}" type="presParOf" srcId="{E931693A-8EA1-4C9B-83D0-DFF6DEA854FA}" destId="{8E7AF365-4C55-465B-908D-70C2B0719B61}" srcOrd="3" destOrd="0" presId="urn:microsoft.com/office/officeart/2018/2/layout/IconLabelList"/>
    <dgm:cxn modelId="{78D3B5CA-532F-4AD2-A0D3-835F08F10623}" type="presParOf" srcId="{E931693A-8EA1-4C9B-83D0-DFF6DEA854FA}" destId="{287D6D26-C9F6-466C-9FB9-96E341D361DE}" srcOrd="4" destOrd="0" presId="urn:microsoft.com/office/officeart/2018/2/layout/IconLabelList"/>
    <dgm:cxn modelId="{0B5C1B4D-6173-42DA-BAFA-809DB9592425}" type="presParOf" srcId="{287D6D26-C9F6-466C-9FB9-96E341D361DE}" destId="{BDFD06BB-61D2-4E04-9208-642BD5F03F2B}" srcOrd="0" destOrd="0" presId="urn:microsoft.com/office/officeart/2018/2/layout/IconLabelList"/>
    <dgm:cxn modelId="{D42237B3-3CBD-4FEE-AC78-B94D23302419}" type="presParOf" srcId="{287D6D26-C9F6-466C-9FB9-96E341D361DE}" destId="{3C080510-67FA-489B-A751-1C6099CCB682}" srcOrd="1" destOrd="0" presId="urn:microsoft.com/office/officeart/2018/2/layout/IconLabelList"/>
    <dgm:cxn modelId="{4534E87B-D725-4D5D-BD60-9C7F5D702C62}" type="presParOf" srcId="{287D6D26-C9F6-466C-9FB9-96E341D361DE}" destId="{D6DBAB96-E2C1-4313-A6D8-E297C1370ED3}" srcOrd="2" destOrd="0" presId="urn:microsoft.com/office/officeart/2018/2/layout/IconLabelList"/>
    <dgm:cxn modelId="{DE56E14D-7B27-4BBC-9F71-006406A6EEE6}" type="presParOf" srcId="{E931693A-8EA1-4C9B-83D0-DFF6DEA854FA}" destId="{A30E31B8-C4BB-4DD4-B99B-B0EF9C43CCE4}" srcOrd="5" destOrd="0" presId="urn:microsoft.com/office/officeart/2018/2/layout/IconLabelList"/>
    <dgm:cxn modelId="{56204F1A-0F9D-45C9-8324-0A934036D5E2}" type="presParOf" srcId="{E931693A-8EA1-4C9B-83D0-DFF6DEA854FA}" destId="{CE906D65-F6D2-4A9E-86AB-A4FA839B834C}" srcOrd="6" destOrd="0" presId="urn:microsoft.com/office/officeart/2018/2/layout/IconLabelList"/>
    <dgm:cxn modelId="{588A6B08-9324-4261-90B3-D7B5A8A204B4}" type="presParOf" srcId="{CE906D65-F6D2-4A9E-86AB-A4FA839B834C}" destId="{86D5119F-EFC8-44E8-82DD-C1BF525E3157}" srcOrd="0" destOrd="0" presId="urn:microsoft.com/office/officeart/2018/2/layout/IconLabelList"/>
    <dgm:cxn modelId="{1807645E-4CCE-4A03-9FC7-8C3C5A044BA3}" type="presParOf" srcId="{CE906D65-F6D2-4A9E-86AB-A4FA839B834C}" destId="{876DAB65-B46D-452A-ADCD-F3F895645BB2}" srcOrd="1" destOrd="0" presId="urn:microsoft.com/office/officeart/2018/2/layout/IconLabelList"/>
    <dgm:cxn modelId="{CE374275-8EE4-4E1A-A7E4-80FAD5E368C8}" type="presParOf" srcId="{CE906D65-F6D2-4A9E-86AB-A4FA839B834C}" destId="{56457139-5311-4741-9D7F-5A0491EE638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98AD2C-262D-46AA-8239-E15E58EEDA9C}"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042C6257-CDB3-49CF-B43C-E450D9686D14}">
      <dgm:prSet/>
      <dgm:spPr/>
      <dgm:t>
        <a:bodyPr/>
        <a:lstStyle/>
        <a:p>
          <a:r>
            <a:rPr lang="en-US"/>
            <a:t>Identifying Missing Values</a:t>
          </a:r>
        </a:p>
      </dgm:t>
    </dgm:pt>
    <dgm:pt modelId="{A9A2FBD8-4866-4F0D-A340-4011209B7871}" type="parTrans" cxnId="{C3CCAEA9-95A9-47F2-ABD0-C0653EB2119C}">
      <dgm:prSet/>
      <dgm:spPr/>
      <dgm:t>
        <a:bodyPr/>
        <a:lstStyle/>
        <a:p>
          <a:endParaRPr lang="en-US"/>
        </a:p>
      </dgm:t>
    </dgm:pt>
    <dgm:pt modelId="{0DEE351D-BF34-4C58-A2A0-F8DCFB3ED031}" type="sibTrans" cxnId="{C3CCAEA9-95A9-47F2-ABD0-C0653EB2119C}">
      <dgm:prSet/>
      <dgm:spPr/>
      <dgm:t>
        <a:bodyPr/>
        <a:lstStyle/>
        <a:p>
          <a:endParaRPr lang="en-US"/>
        </a:p>
      </dgm:t>
    </dgm:pt>
    <dgm:pt modelId="{120FD601-0169-4996-9CEB-1839F4C68298}">
      <dgm:prSet/>
      <dgm:spPr/>
      <dgm:t>
        <a:bodyPr/>
        <a:lstStyle/>
        <a:p>
          <a:r>
            <a:rPr lang="en-US"/>
            <a:t>Imputing Values</a:t>
          </a:r>
        </a:p>
      </dgm:t>
    </dgm:pt>
    <dgm:pt modelId="{B7952E72-115E-4243-A34D-6DE57C698E01}" type="parTrans" cxnId="{B7E6FCF8-B220-43F6-BF36-ED352F910A35}">
      <dgm:prSet/>
      <dgm:spPr/>
      <dgm:t>
        <a:bodyPr/>
        <a:lstStyle/>
        <a:p>
          <a:endParaRPr lang="en-US"/>
        </a:p>
      </dgm:t>
    </dgm:pt>
    <dgm:pt modelId="{214A71A2-6204-45DC-AFDE-338BAA2CD333}" type="sibTrans" cxnId="{B7E6FCF8-B220-43F6-BF36-ED352F910A35}">
      <dgm:prSet/>
      <dgm:spPr/>
      <dgm:t>
        <a:bodyPr/>
        <a:lstStyle/>
        <a:p>
          <a:endParaRPr lang="en-US"/>
        </a:p>
      </dgm:t>
    </dgm:pt>
    <dgm:pt modelId="{D7AFE466-64C3-4109-ACE4-7BC1DAB4A5FE}">
      <dgm:prSet/>
      <dgm:spPr/>
      <dgm:t>
        <a:bodyPr/>
        <a:lstStyle/>
        <a:p>
          <a:r>
            <a:rPr lang="en-US" dirty="0"/>
            <a:t>Checking Column names</a:t>
          </a:r>
        </a:p>
      </dgm:t>
    </dgm:pt>
    <dgm:pt modelId="{66471FAB-3A55-46EC-B755-D5AAA307029D}" type="parTrans" cxnId="{C6A3C3E6-8BBE-4214-B66F-25F2126C955F}">
      <dgm:prSet/>
      <dgm:spPr/>
      <dgm:t>
        <a:bodyPr/>
        <a:lstStyle/>
        <a:p>
          <a:endParaRPr lang="en-US"/>
        </a:p>
      </dgm:t>
    </dgm:pt>
    <dgm:pt modelId="{D689CCF6-8984-4A52-A24D-D038DB7E8D61}" type="sibTrans" cxnId="{C6A3C3E6-8BBE-4214-B66F-25F2126C955F}">
      <dgm:prSet/>
      <dgm:spPr/>
      <dgm:t>
        <a:bodyPr/>
        <a:lstStyle/>
        <a:p>
          <a:endParaRPr lang="en-US"/>
        </a:p>
      </dgm:t>
    </dgm:pt>
    <dgm:pt modelId="{1C5A1DD7-D37D-4F52-9305-FB7BAA41DD4A}">
      <dgm:prSet/>
      <dgm:spPr/>
      <dgm:t>
        <a:bodyPr/>
        <a:lstStyle/>
        <a:p>
          <a:r>
            <a:rPr lang="en-US"/>
            <a:t>Addressing the Data Imbalance (SMOTE).</a:t>
          </a:r>
        </a:p>
      </dgm:t>
    </dgm:pt>
    <dgm:pt modelId="{1FE53854-A2D8-4DBD-B31B-9CDF7A9511B2}" type="parTrans" cxnId="{D8E5BEF5-ABB4-4B0C-BD40-336AA42E8554}">
      <dgm:prSet/>
      <dgm:spPr/>
      <dgm:t>
        <a:bodyPr/>
        <a:lstStyle/>
        <a:p>
          <a:endParaRPr lang="en-US"/>
        </a:p>
      </dgm:t>
    </dgm:pt>
    <dgm:pt modelId="{ABD9A520-1087-4BF0-BB87-592DED37B5D7}" type="sibTrans" cxnId="{D8E5BEF5-ABB4-4B0C-BD40-336AA42E8554}">
      <dgm:prSet/>
      <dgm:spPr/>
      <dgm:t>
        <a:bodyPr/>
        <a:lstStyle/>
        <a:p>
          <a:endParaRPr lang="en-US"/>
        </a:p>
      </dgm:t>
    </dgm:pt>
    <dgm:pt modelId="{0A98C894-484F-4D5E-BB6C-1ECF8ABC6874}">
      <dgm:prSet/>
      <dgm:spPr/>
      <dgm:t>
        <a:bodyPr/>
        <a:lstStyle/>
        <a:p>
          <a:r>
            <a:rPr lang="en-US"/>
            <a:t>Feature Selection based on Correlation</a:t>
          </a:r>
        </a:p>
      </dgm:t>
    </dgm:pt>
    <dgm:pt modelId="{DCC06876-0DEE-4D51-9509-769C9DDB3AFB}" type="parTrans" cxnId="{D6E34B3C-D909-4478-AC99-D739223419FD}">
      <dgm:prSet/>
      <dgm:spPr/>
      <dgm:t>
        <a:bodyPr/>
        <a:lstStyle/>
        <a:p>
          <a:endParaRPr lang="en-US"/>
        </a:p>
      </dgm:t>
    </dgm:pt>
    <dgm:pt modelId="{90FEEF09-67E0-4459-B3E5-19B6EE375DB5}" type="sibTrans" cxnId="{D6E34B3C-D909-4478-AC99-D739223419FD}">
      <dgm:prSet/>
      <dgm:spPr/>
      <dgm:t>
        <a:bodyPr/>
        <a:lstStyle/>
        <a:p>
          <a:endParaRPr lang="en-US"/>
        </a:p>
      </dgm:t>
    </dgm:pt>
    <dgm:pt modelId="{A264C412-F1A2-40C8-B7F6-F0F1264D33CD}" type="pres">
      <dgm:prSet presAssocID="{A798AD2C-262D-46AA-8239-E15E58EEDA9C}" presName="outerComposite" presStyleCnt="0">
        <dgm:presLayoutVars>
          <dgm:chMax val="5"/>
          <dgm:dir/>
          <dgm:resizeHandles val="exact"/>
        </dgm:presLayoutVars>
      </dgm:prSet>
      <dgm:spPr/>
    </dgm:pt>
    <dgm:pt modelId="{0C1884E8-FE08-4749-90C5-3576595089FB}" type="pres">
      <dgm:prSet presAssocID="{A798AD2C-262D-46AA-8239-E15E58EEDA9C}" presName="dummyMaxCanvas" presStyleCnt="0">
        <dgm:presLayoutVars/>
      </dgm:prSet>
      <dgm:spPr/>
    </dgm:pt>
    <dgm:pt modelId="{B6675E6E-4757-4EC1-96E7-1DEF3345CE25}" type="pres">
      <dgm:prSet presAssocID="{A798AD2C-262D-46AA-8239-E15E58EEDA9C}" presName="FiveNodes_1" presStyleLbl="node1" presStyleIdx="0" presStyleCnt="5">
        <dgm:presLayoutVars>
          <dgm:bulletEnabled val="1"/>
        </dgm:presLayoutVars>
      </dgm:prSet>
      <dgm:spPr/>
    </dgm:pt>
    <dgm:pt modelId="{6B2315CA-5977-498A-8934-B6EF2AC90C2D}" type="pres">
      <dgm:prSet presAssocID="{A798AD2C-262D-46AA-8239-E15E58EEDA9C}" presName="FiveNodes_2" presStyleLbl="node1" presStyleIdx="1" presStyleCnt="5">
        <dgm:presLayoutVars>
          <dgm:bulletEnabled val="1"/>
        </dgm:presLayoutVars>
      </dgm:prSet>
      <dgm:spPr/>
    </dgm:pt>
    <dgm:pt modelId="{0339227D-6794-417D-8693-EE1CCE0EF605}" type="pres">
      <dgm:prSet presAssocID="{A798AD2C-262D-46AA-8239-E15E58EEDA9C}" presName="FiveNodes_3" presStyleLbl="node1" presStyleIdx="2" presStyleCnt="5">
        <dgm:presLayoutVars>
          <dgm:bulletEnabled val="1"/>
        </dgm:presLayoutVars>
      </dgm:prSet>
      <dgm:spPr/>
    </dgm:pt>
    <dgm:pt modelId="{73C0F717-D03C-4066-A627-19AA08B8A623}" type="pres">
      <dgm:prSet presAssocID="{A798AD2C-262D-46AA-8239-E15E58EEDA9C}" presName="FiveNodes_4" presStyleLbl="node1" presStyleIdx="3" presStyleCnt="5">
        <dgm:presLayoutVars>
          <dgm:bulletEnabled val="1"/>
        </dgm:presLayoutVars>
      </dgm:prSet>
      <dgm:spPr/>
    </dgm:pt>
    <dgm:pt modelId="{A4CCA68A-F6BA-4591-8D6E-682A789B2860}" type="pres">
      <dgm:prSet presAssocID="{A798AD2C-262D-46AA-8239-E15E58EEDA9C}" presName="FiveNodes_5" presStyleLbl="node1" presStyleIdx="4" presStyleCnt="5">
        <dgm:presLayoutVars>
          <dgm:bulletEnabled val="1"/>
        </dgm:presLayoutVars>
      </dgm:prSet>
      <dgm:spPr/>
    </dgm:pt>
    <dgm:pt modelId="{8F3E1C39-2920-4775-A510-38A872E53F57}" type="pres">
      <dgm:prSet presAssocID="{A798AD2C-262D-46AA-8239-E15E58EEDA9C}" presName="FiveConn_1-2" presStyleLbl="fgAccFollowNode1" presStyleIdx="0" presStyleCnt="4">
        <dgm:presLayoutVars>
          <dgm:bulletEnabled val="1"/>
        </dgm:presLayoutVars>
      </dgm:prSet>
      <dgm:spPr/>
    </dgm:pt>
    <dgm:pt modelId="{760D5F8C-7F8A-431F-922C-FBE8375FE2B9}" type="pres">
      <dgm:prSet presAssocID="{A798AD2C-262D-46AA-8239-E15E58EEDA9C}" presName="FiveConn_2-3" presStyleLbl="fgAccFollowNode1" presStyleIdx="1" presStyleCnt="4">
        <dgm:presLayoutVars>
          <dgm:bulletEnabled val="1"/>
        </dgm:presLayoutVars>
      </dgm:prSet>
      <dgm:spPr/>
    </dgm:pt>
    <dgm:pt modelId="{05119531-E222-4CCA-B791-51DE405BC6FA}" type="pres">
      <dgm:prSet presAssocID="{A798AD2C-262D-46AA-8239-E15E58EEDA9C}" presName="FiveConn_3-4" presStyleLbl="fgAccFollowNode1" presStyleIdx="2" presStyleCnt="4">
        <dgm:presLayoutVars>
          <dgm:bulletEnabled val="1"/>
        </dgm:presLayoutVars>
      </dgm:prSet>
      <dgm:spPr/>
    </dgm:pt>
    <dgm:pt modelId="{CBE1707B-F6A1-4200-B6D1-8B8BA6083758}" type="pres">
      <dgm:prSet presAssocID="{A798AD2C-262D-46AA-8239-E15E58EEDA9C}" presName="FiveConn_4-5" presStyleLbl="fgAccFollowNode1" presStyleIdx="3" presStyleCnt="4">
        <dgm:presLayoutVars>
          <dgm:bulletEnabled val="1"/>
        </dgm:presLayoutVars>
      </dgm:prSet>
      <dgm:spPr/>
    </dgm:pt>
    <dgm:pt modelId="{0C995E39-6124-4B2A-A881-5C7D209ECDF4}" type="pres">
      <dgm:prSet presAssocID="{A798AD2C-262D-46AA-8239-E15E58EEDA9C}" presName="FiveNodes_1_text" presStyleLbl="node1" presStyleIdx="4" presStyleCnt="5">
        <dgm:presLayoutVars>
          <dgm:bulletEnabled val="1"/>
        </dgm:presLayoutVars>
      </dgm:prSet>
      <dgm:spPr/>
    </dgm:pt>
    <dgm:pt modelId="{85068DCD-3117-422D-9FDA-48D21F6B6130}" type="pres">
      <dgm:prSet presAssocID="{A798AD2C-262D-46AA-8239-E15E58EEDA9C}" presName="FiveNodes_2_text" presStyleLbl="node1" presStyleIdx="4" presStyleCnt="5">
        <dgm:presLayoutVars>
          <dgm:bulletEnabled val="1"/>
        </dgm:presLayoutVars>
      </dgm:prSet>
      <dgm:spPr/>
    </dgm:pt>
    <dgm:pt modelId="{8074D229-3655-40FA-AC0B-837E34956142}" type="pres">
      <dgm:prSet presAssocID="{A798AD2C-262D-46AA-8239-E15E58EEDA9C}" presName="FiveNodes_3_text" presStyleLbl="node1" presStyleIdx="4" presStyleCnt="5">
        <dgm:presLayoutVars>
          <dgm:bulletEnabled val="1"/>
        </dgm:presLayoutVars>
      </dgm:prSet>
      <dgm:spPr/>
    </dgm:pt>
    <dgm:pt modelId="{0B6539FC-AB83-4648-9E80-16E4A3B237F8}" type="pres">
      <dgm:prSet presAssocID="{A798AD2C-262D-46AA-8239-E15E58EEDA9C}" presName="FiveNodes_4_text" presStyleLbl="node1" presStyleIdx="4" presStyleCnt="5">
        <dgm:presLayoutVars>
          <dgm:bulletEnabled val="1"/>
        </dgm:presLayoutVars>
      </dgm:prSet>
      <dgm:spPr/>
    </dgm:pt>
    <dgm:pt modelId="{C069B886-46B6-45ED-A26E-FE31781BAF60}" type="pres">
      <dgm:prSet presAssocID="{A798AD2C-262D-46AA-8239-E15E58EEDA9C}" presName="FiveNodes_5_text" presStyleLbl="node1" presStyleIdx="4" presStyleCnt="5">
        <dgm:presLayoutVars>
          <dgm:bulletEnabled val="1"/>
        </dgm:presLayoutVars>
      </dgm:prSet>
      <dgm:spPr/>
    </dgm:pt>
  </dgm:ptLst>
  <dgm:cxnLst>
    <dgm:cxn modelId="{5851F405-5BE3-4D93-8591-9C8734EF2C76}" type="presOf" srcId="{042C6257-CDB3-49CF-B43C-E450D9686D14}" destId="{B6675E6E-4757-4EC1-96E7-1DEF3345CE25}" srcOrd="0" destOrd="0" presId="urn:microsoft.com/office/officeart/2005/8/layout/vProcess5"/>
    <dgm:cxn modelId="{B3FAFD24-0A72-4B53-817E-0E4FE9D6F700}" type="presOf" srcId="{D689CCF6-8984-4A52-A24D-D038DB7E8D61}" destId="{05119531-E222-4CCA-B791-51DE405BC6FA}" srcOrd="0" destOrd="0" presId="urn:microsoft.com/office/officeart/2005/8/layout/vProcess5"/>
    <dgm:cxn modelId="{F1D0DF33-FA44-4B0D-BEFA-99FE97A3F899}" type="presOf" srcId="{214A71A2-6204-45DC-AFDE-338BAA2CD333}" destId="{760D5F8C-7F8A-431F-922C-FBE8375FE2B9}" srcOrd="0" destOrd="0" presId="urn:microsoft.com/office/officeart/2005/8/layout/vProcess5"/>
    <dgm:cxn modelId="{D6E34B3C-D909-4478-AC99-D739223419FD}" srcId="{A798AD2C-262D-46AA-8239-E15E58EEDA9C}" destId="{0A98C894-484F-4D5E-BB6C-1ECF8ABC6874}" srcOrd="4" destOrd="0" parTransId="{DCC06876-0DEE-4D51-9509-769C9DDB3AFB}" sibTransId="{90FEEF09-67E0-4459-B3E5-19B6EE375DB5}"/>
    <dgm:cxn modelId="{6296DD6A-FDBC-4A89-9124-972D85A29D71}" type="presOf" srcId="{120FD601-0169-4996-9CEB-1839F4C68298}" destId="{85068DCD-3117-422D-9FDA-48D21F6B6130}" srcOrd="1" destOrd="0" presId="urn:microsoft.com/office/officeart/2005/8/layout/vProcess5"/>
    <dgm:cxn modelId="{C35E106E-2A91-4809-A4F2-5BBD4AE010C0}" type="presOf" srcId="{1C5A1DD7-D37D-4F52-9305-FB7BAA41DD4A}" destId="{0B6539FC-AB83-4648-9E80-16E4A3B237F8}" srcOrd="1" destOrd="0" presId="urn:microsoft.com/office/officeart/2005/8/layout/vProcess5"/>
    <dgm:cxn modelId="{896E948A-3FBA-477C-98C9-9E9675792A81}" type="presOf" srcId="{0A98C894-484F-4D5E-BB6C-1ECF8ABC6874}" destId="{A4CCA68A-F6BA-4591-8D6E-682A789B2860}" srcOrd="0" destOrd="0" presId="urn:microsoft.com/office/officeart/2005/8/layout/vProcess5"/>
    <dgm:cxn modelId="{3F87988C-B646-47AC-B5E1-AABA3938B267}" type="presOf" srcId="{1C5A1DD7-D37D-4F52-9305-FB7BAA41DD4A}" destId="{73C0F717-D03C-4066-A627-19AA08B8A623}" srcOrd="0" destOrd="0" presId="urn:microsoft.com/office/officeart/2005/8/layout/vProcess5"/>
    <dgm:cxn modelId="{E2C21AA9-6E0C-4B6E-8394-330AA5B335BD}" type="presOf" srcId="{0DEE351D-BF34-4C58-A2A0-F8DCFB3ED031}" destId="{8F3E1C39-2920-4775-A510-38A872E53F57}" srcOrd="0" destOrd="0" presId="urn:microsoft.com/office/officeart/2005/8/layout/vProcess5"/>
    <dgm:cxn modelId="{C3CCAEA9-95A9-47F2-ABD0-C0653EB2119C}" srcId="{A798AD2C-262D-46AA-8239-E15E58EEDA9C}" destId="{042C6257-CDB3-49CF-B43C-E450D9686D14}" srcOrd="0" destOrd="0" parTransId="{A9A2FBD8-4866-4F0D-A340-4011209B7871}" sibTransId="{0DEE351D-BF34-4C58-A2A0-F8DCFB3ED031}"/>
    <dgm:cxn modelId="{33DFACB2-0ED3-4971-ABED-5A0215F18EA2}" type="presOf" srcId="{D7AFE466-64C3-4109-ACE4-7BC1DAB4A5FE}" destId="{0339227D-6794-417D-8693-EE1CCE0EF605}" srcOrd="0" destOrd="0" presId="urn:microsoft.com/office/officeart/2005/8/layout/vProcess5"/>
    <dgm:cxn modelId="{ADEA35BC-4C21-4F31-A432-6BA2DAF76F9C}" type="presOf" srcId="{042C6257-CDB3-49CF-B43C-E450D9686D14}" destId="{0C995E39-6124-4B2A-A881-5C7D209ECDF4}" srcOrd="1" destOrd="0" presId="urn:microsoft.com/office/officeart/2005/8/layout/vProcess5"/>
    <dgm:cxn modelId="{739772CC-3C60-4D16-8FCF-9EBD595C8517}" type="presOf" srcId="{0A98C894-484F-4D5E-BB6C-1ECF8ABC6874}" destId="{C069B886-46B6-45ED-A26E-FE31781BAF60}" srcOrd="1" destOrd="0" presId="urn:microsoft.com/office/officeart/2005/8/layout/vProcess5"/>
    <dgm:cxn modelId="{BE9634D2-69D4-4566-AB2A-5117E8683E20}" type="presOf" srcId="{D7AFE466-64C3-4109-ACE4-7BC1DAB4A5FE}" destId="{8074D229-3655-40FA-AC0B-837E34956142}" srcOrd="1" destOrd="0" presId="urn:microsoft.com/office/officeart/2005/8/layout/vProcess5"/>
    <dgm:cxn modelId="{024166E0-145D-4A27-8ACB-AC9731A0DB42}" type="presOf" srcId="{A798AD2C-262D-46AA-8239-E15E58EEDA9C}" destId="{A264C412-F1A2-40C8-B7F6-F0F1264D33CD}" srcOrd="0" destOrd="0" presId="urn:microsoft.com/office/officeart/2005/8/layout/vProcess5"/>
    <dgm:cxn modelId="{C6A3C3E6-8BBE-4214-B66F-25F2126C955F}" srcId="{A798AD2C-262D-46AA-8239-E15E58EEDA9C}" destId="{D7AFE466-64C3-4109-ACE4-7BC1DAB4A5FE}" srcOrd="2" destOrd="0" parTransId="{66471FAB-3A55-46EC-B755-D5AAA307029D}" sibTransId="{D689CCF6-8984-4A52-A24D-D038DB7E8D61}"/>
    <dgm:cxn modelId="{CA60ADEC-C009-45B2-AB8C-613BD49AA3A0}" type="presOf" srcId="{120FD601-0169-4996-9CEB-1839F4C68298}" destId="{6B2315CA-5977-498A-8934-B6EF2AC90C2D}" srcOrd="0" destOrd="0" presId="urn:microsoft.com/office/officeart/2005/8/layout/vProcess5"/>
    <dgm:cxn modelId="{D8E5BEF5-ABB4-4B0C-BD40-336AA42E8554}" srcId="{A798AD2C-262D-46AA-8239-E15E58EEDA9C}" destId="{1C5A1DD7-D37D-4F52-9305-FB7BAA41DD4A}" srcOrd="3" destOrd="0" parTransId="{1FE53854-A2D8-4DBD-B31B-9CDF7A9511B2}" sibTransId="{ABD9A520-1087-4BF0-BB87-592DED37B5D7}"/>
    <dgm:cxn modelId="{837EDCF6-CF6E-4502-BD1F-8DDAA22B4647}" type="presOf" srcId="{ABD9A520-1087-4BF0-BB87-592DED37B5D7}" destId="{CBE1707B-F6A1-4200-B6D1-8B8BA6083758}" srcOrd="0" destOrd="0" presId="urn:microsoft.com/office/officeart/2005/8/layout/vProcess5"/>
    <dgm:cxn modelId="{B7E6FCF8-B220-43F6-BF36-ED352F910A35}" srcId="{A798AD2C-262D-46AA-8239-E15E58EEDA9C}" destId="{120FD601-0169-4996-9CEB-1839F4C68298}" srcOrd="1" destOrd="0" parTransId="{B7952E72-115E-4243-A34D-6DE57C698E01}" sibTransId="{214A71A2-6204-45DC-AFDE-338BAA2CD333}"/>
    <dgm:cxn modelId="{C5E1E46B-5EB4-4108-B1A1-9157201FDC6F}" type="presParOf" srcId="{A264C412-F1A2-40C8-B7F6-F0F1264D33CD}" destId="{0C1884E8-FE08-4749-90C5-3576595089FB}" srcOrd="0" destOrd="0" presId="urn:microsoft.com/office/officeart/2005/8/layout/vProcess5"/>
    <dgm:cxn modelId="{14903DA9-3BA2-4612-A70A-62D5985388F5}" type="presParOf" srcId="{A264C412-F1A2-40C8-B7F6-F0F1264D33CD}" destId="{B6675E6E-4757-4EC1-96E7-1DEF3345CE25}" srcOrd="1" destOrd="0" presId="urn:microsoft.com/office/officeart/2005/8/layout/vProcess5"/>
    <dgm:cxn modelId="{30F7E021-00FE-4C68-A012-B822F8EDD083}" type="presParOf" srcId="{A264C412-F1A2-40C8-B7F6-F0F1264D33CD}" destId="{6B2315CA-5977-498A-8934-B6EF2AC90C2D}" srcOrd="2" destOrd="0" presId="urn:microsoft.com/office/officeart/2005/8/layout/vProcess5"/>
    <dgm:cxn modelId="{1AA3980A-9DC6-4578-A45F-6CA1399DF5FB}" type="presParOf" srcId="{A264C412-F1A2-40C8-B7F6-F0F1264D33CD}" destId="{0339227D-6794-417D-8693-EE1CCE0EF605}" srcOrd="3" destOrd="0" presId="urn:microsoft.com/office/officeart/2005/8/layout/vProcess5"/>
    <dgm:cxn modelId="{C0B6C730-6A41-43EB-86A1-AA48346E8D48}" type="presParOf" srcId="{A264C412-F1A2-40C8-B7F6-F0F1264D33CD}" destId="{73C0F717-D03C-4066-A627-19AA08B8A623}" srcOrd="4" destOrd="0" presId="urn:microsoft.com/office/officeart/2005/8/layout/vProcess5"/>
    <dgm:cxn modelId="{8C7B9632-3373-4BAC-8573-132B8CDF280A}" type="presParOf" srcId="{A264C412-F1A2-40C8-B7F6-F0F1264D33CD}" destId="{A4CCA68A-F6BA-4591-8D6E-682A789B2860}" srcOrd="5" destOrd="0" presId="urn:microsoft.com/office/officeart/2005/8/layout/vProcess5"/>
    <dgm:cxn modelId="{773575E1-6C50-4724-AC9F-95351DC47ADE}" type="presParOf" srcId="{A264C412-F1A2-40C8-B7F6-F0F1264D33CD}" destId="{8F3E1C39-2920-4775-A510-38A872E53F57}" srcOrd="6" destOrd="0" presId="urn:microsoft.com/office/officeart/2005/8/layout/vProcess5"/>
    <dgm:cxn modelId="{CAA28694-BB38-4A72-AD06-9C1DFA6F7DC1}" type="presParOf" srcId="{A264C412-F1A2-40C8-B7F6-F0F1264D33CD}" destId="{760D5F8C-7F8A-431F-922C-FBE8375FE2B9}" srcOrd="7" destOrd="0" presId="urn:microsoft.com/office/officeart/2005/8/layout/vProcess5"/>
    <dgm:cxn modelId="{ACB41120-653D-4636-B58E-19EB1E3969C7}" type="presParOf" srcId="{A264C412-F1A2-40C8-B7F6-F0F1264D33CD}" destId="{05119531-E222-4CCA-B791-51DE405BC6FA}" srcOrd="8" destOrd="0" presId="urn:microsoft.com/office/officeart/2005/8/layout/vProcess5"/>
    <dgm:cxn modelId="{7DB0D487-A356-4009-9D9A-E00BB1F7C6F1}" type="presParOf" srcId="{A264C412-F1A2-40C8-B7F6-F0F1264D33CD}" destId="{CBE1707B-F6A1-4200-B6D1-8B8BA6083758}" srcOrd="9" destOrd="0" presId="urn:microsoft.com/office/officeart/2005/8/layout/vProcess5"/>
    <dgm:cxn modelId="{1634E4F1-596C-4EC4-906E-04C66D2D8FFE}" type="presParOf" srcId="{A264C412-F1A2-40C8-B7F6-F0F1264D33CD}" destId="{0C995E39-6124-4B2A-A881-5C7D209ECDF4}" srcOrd="10" destOrd="0" presId="urn:microsoft.com/office/officeart/2005/8/layout/vProcess5"/>
    <dgm:cxn modelId="{E0FB3ACD-0BFF-4AA4-9054-60568943C7BC}" type="presParOf" srcId="{A264C412-F1A2-40C8-B7F6-F0F1264D33CD}" destId="{85068DCD-3117-422D-9FDA-48D21F6B6130}" srcOrd="11" destOrd="0" presId="urn:microsoft.com/office/officeart/2005/8/layout/vProcess5"/>
    <dgm:cxn modelId="{5ADA8CA9-0DEC-41BF-BAED-87A18832BF86}" type="presParOf" srcId="{A264C412-F1A2-40C8-B7F6-F0F1264D33CD}" destId="{8074D229-3655-40FA-AC0B-837E34956142}" srcOrd="12" destOrd="0" presId="urn:microsoft.com/office/officeart/2005/8/layout/vProcess5"/>
    <dgm:cxn modelId="{7C41DE14-4C73-418A-90F1-147D6F7E8E1B}" type="presParOf" srcId="{A264C412-F1A2-40C8-B7F6-F0F1264D33CD}" destId="{0B6539FC-AB83-4648-9E80-16E4A3B237F8}" srcOrd="13" destOrd="0" presId="urn:microsoft.com/office/officeart/2005/8/layout/vProcess5"/>
    <dgm:cxn modelId="{AD54C711-85F6-4237-9282-B884AFADE550}" type="presParOf" srcId="{A264C412-F1A2-40C8-B7F6-F0F1264D33CD}" destId="{C069B886-46B6-45ED-A26E-FE31781BAF6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E23BD0-C233-4825-8E31-BCF07D5068D6}"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0AB7428-BF52-4A44-83EF-BE86E112DEDC}">
      <dgm:prSet/>
      <dgm:spPr/>
      <dgm:t>
        <a:bodyPr/>
        <a:lstStyle/>
        <a:p>
          <a:r>
            <a:rPr lang="en-US"/>
            <a:t>Selecting the Model</a:t>
          </a:r>
        </a:p>
      </dgm:t>
    </dgm:pt>
    <dgm:pt modelId="{CCC59554-8EDB-45B0-89C2-F06192D62371}" type="parTrans" cxnId="{72E732E4-7BE5-4989-8C58-5C6E6C9D16E6}">
      <dgm:prSet/>
      <dgm:spPr/>
      <dgm:t>
        <a:bodyPr/>
        <a:lstStyle/>
        <a:p>
          <a:endParaRPr lang="en-US"/>
        </a:p>
      </dgm:t>
    </dgm:pt>
    <dgm:pt modelId="{F71B8A94-47B1-4466-B903-343378C1BC2C}" type="sibTrans" cxnId="{72E732E4-7BE5-4989-8C58-5C6E6C9D16E6}">
      <dgm:prSet/>
      <dgm:spPr/>
      <dgm:t>
        <a:bodyPr/>
        <a:lstStyle/>
        <a:p>
          <a:endParaRPr lang="en-US"/>
        </a:p>
      </dgm:t>
    </dgm:pt>
    <dgm:pt modelId="{1128C8C4-6BEE-4F2D-B8A8-309E7E16D25B}">
      <dgm:prSet/>
      <dgm:spPr/>
      <dgm:t>
        <a:bodyPr/>
        <a:lstStyle/>
        <a:p>
          <a:r>
            <a:rPr lang="en-US"/>
            <a:t>Split the data into Trian and Test</a:t>
          </a:r>
        </a:p>
      </dgm:t>
    </dgm:pt>
    <dgm:pt modelId="{61E54957-9E12-4CB8-ACDB-E3D97DEE322D}" type="parTrans" cxnId="{306686B0-1AD2-433B-8385-7D89801D8559}">
      <dgm:prSet/>
      <dgm:spPr/>
      <dgm:t>
        <a:bodyPr/>
        <a:lstStyle/>
        <a:p>
          <a:endParaRPr lang="en-US"/>
        </a:p>
      </dgm:t>
    </dgm:pt>
    <dgm:pt modelId="{C5E5E5AA-61BD-4113-8FDE-0EB83B749217}" type="sibTrans" cxnId="{306686B0-1AD2-433B-8385-7D89801D8559}">
      <dgm:prSet/>
      <dgm:spPr/>
      <dgm:t>
        <a:bodyPr/>
        <a:lstStyle/>
        <a:p>
          <a:endParaRPr lang="en-US"/>
        </a:p>
      </dgm:t>
    </dgm:pt>
    <dgm:pt modelId="{1C1CE355-17E6-42E4-B8A8-B0543C671B01}">
      <dgm:prSet/>
      <dgm:spPr/>
      <dgm:t>
        <a:bodyPr/>
        <a:lstStyle/>
        <a:p>
          <a:r>
            <a:rPr lang="en-US"/>
            <a:t>Data Scaling</a:t>
          </a:r>
        </a:p>
      </dgm:t>
    </dgm:pt>
    <dgm:pt modelId="{17828D34-80FB-4CE4-8071-E33C6BA46A23}" type="parTrans" cxnId="{303693A9-FBCE-48B4-921F-CB6DAE4A87F2}">
      <dgm:prSet/>
      <dgm:spPr/>
      <dgm:t>
        <a:bodyPr/>
        <a:lstStyle/>
        <a:p>
          <a:endParaRPr lang="en-US"/>
        </a:p>
      </dgm:t>
    </dgm:pt>
    <dgm:pt modelId="{09F21052-B768-4022-B21E-59375CFC0172}" type="sibTrans" cxnId="{303693A9-FBCE-48B4-921F-CB6DAE4A87F2}">
      <dgm:prSet/>
      <dgm:spPr/>
      <dgm:t>
        <a:bodyPr/>
        <a:lstStyle/>
        <a:p>
          <a:endParaRPr lang="en-US"/>
        </a:p>
      </dgm:t>
    </dgm:pt>
    <dgm:pt modelId="{1A821437-DC36-4095-97E5-753368B7267E}">
      <dgm:prSet/>
      <dgm:spPr/>
      <dgm:t>
        <a:bodyPr/>
        <a:lstStyle/>
        <a:p>
          <a:r>
            <a:rPr lang="en-US"/>
            <a:t>Fit the Model</a:t>
          </a:r>
        </a:p>
      </dgm:t>
    </dgm:pt>
    <dgm:pt modelId="{B22C175A-0A79-4F20-98A1-172FCDC4090C}" type="parTrans" cxnId="{8B21AE4A-54A6-4D79-94CA-35808049AEC5}">
      <dgm:prSet/>
      <dgm:spPr/>
      <dgm:t>
        <a:bodyPr/>
        <a:lstStyle/>
        <a:p>
          <a:endParaRPr lang="en-US"/>
        </a:p>
      </dgm:t>
    </dgm:pt>
    <dgm:pt modelId="{999AB8F3-1D74-473F-8FEE-4D8C446470E5}" type="sibTrans" cxnId="{8B21AE4A-54A6-4D79-94CA-35808049AEC5}">
      <dgm:prSet/>
      <dgm:spPr/>
      <dgm:t>
        <a:bodyPr/>
        <a:lstStyle/>
        <a:p>
          <a:endParaRPr lang="en-US"/>
        </a:p>
      </dgm:t>
    </dgm:pt>
    <dgm:pt modelId="{134438DC-E508-490D-9C4C-0AB493F37A82}">
      <dgm:prSet/>
      <dgm:spPr/>
      <dgm:t>
        <a:bodyPr/>
        <a:lstStyle/>
        <a:p>
          <a:r>
            <a:rPr lang="en-US"/>
            <a:t>Model prediction by Metrics Used</a:t>
          </a:r>
        </a:p>
      </dgm:t>
    </dgm:pt>
    <dgm:pt modelId="{A5F26494-E680-4D6A-80E0-A22E0D9CB018}" type="parTrans" cxnId="{68D9A4DD-B34D-4B97-A8C1-66F6057FE66C}">
      <dgm:prSet/>
      <dgm:spPr/>
      <dgm:t>
        <a:bodyPr/>
        <a:lstStyle/>
        <a:p>
          <a:endParaRPr lang="en-US"/>
        </a:p>
      </dgm:t>
    </dgm:pt>
    <dgm:pt modelId="{5E54AD1C-9F1D-424F-AAB6-7C17EA734E4E}" type="sibTrans" cxnId="{68D9A4DD-B34D-4B97-A8C1-66F6057FE66C}">
      <dgm:prSet/>
      <dgm:spPr/>
      <dgm:t>
        <a:bodyPr/>
        <a:lstStyle/>
        <a:p>
          <a:endParaRPr lang="en-US"/>
        </a:p>
      </dgm:t>
    </dgm:pt>
    <dgm:pt modelId="{B31B5430-0611-4D17-A7B3-B410583E201B}">
      <dgm:prSet/>
      <dgm:spPr/>
      <dgm:t>
        <a:bodyPr/>
        <a:lstStyle/>
        <a:p>
          <a:r>
            <a:rPr lang="en-US"/>
            <a:t>Model Scoring</a:t>
          </a:r>
        </a:p>
      </dgm:t>
    </dgm:pt>
    <dgm:pt modelId="{A0005C7D-EDFF-4ABE-A962-DC0A92FD7E11}" type="parTrans" cxnId="{5DEAFD6A-B5A7-47CD-A6B9-45210A55E475}">
      <dgm:prSet/>
      <dgm:spPr/>
      <dgm:t>
        <a:bodyPr/>
        <a:lstStyle/>
        <a:p>
          <a:endParaRPr lang="en-US"/>
        </a:p>
      </dgm:t>
    </dgm:pt>
    <dgm:pt modelId="{F04F2CF5-7D8E-49EB-90CF-CA14C070C5D7}" type="sibTrans" cxnId="{5DEAFD6A-B5A7-47CD-A6B9-45210A55E475}">
      <dgm:prSet/>
      <dgm:spPr/>
      <dgm:t>
        <a:bodyPr/>
        <a:lstStyle/>
        <a:p>
          <a:endParaRPr lang="en-US"/>
        </a:p>
      </dgm:t>
    </dgm:pt>
    <dgm:pt modelId="{F61FE144-06A6-4F6C-AF34-8934EE490AC4}" type="pres">
      <dgm:prSet presAssocID="{A4E23BD0-C233-4825-8E31-BCF07D5068D6}" presName="diagram" presStyleCnt="0">
        <dgm:presLayoutVars>
          <dgm:dir/>
          <dgm:resizeHandles val="exact"/>
        </dgm:presLayoutVars>
      </dgm:prSet>
      <dgm:spPr/>
    </dgm:pt>
    <dgm:pt modelId="{5EC68338-EE86-4EAE-BF62-CA337AEEFDC8}" type="pres">
      <dgm:prSet presAssocID="{00AB7428-BF52-4A44-83EF-BE86E112DEDC}" presName="node" presStyleLbl="node1" presStyleIdx="0" presStyleCnt="6">
        <dgm:presLayoutVars>
          <dgm:bulletEnabled val="1"/>
        </dgm:presLayoutVars>
      </dgm:prSet>
      <dgm:spPr/>
    </dgm:pt>
    <dgm:pt modelId="{D62B6CFF-7D0F-455B-9206-835ACB72B747}" type="pres">
      <dgm:prSet presAssocID="{F71B8A94-47B1-4466-B903-343378C1BC2C}" presName="sibTrans" presStyleCnt="0"/>
      <dgm:spPr/>
    </dgm:pt>
    <dgm:pt modelId="{96691434-2A1F-4AE6-97ED-FED9B792D230}" type="pres">
      <dgm:prSet presAssocID="{1128C8C4-6BEE-4F2D-B8A8-309E7E16D25B}" presName="node" presStyleLbl="node1" presStyleIdx="1" presStyleCnt="6" custLinFactNeighborX="-1700" custLinFactNeighborY="-80">
        <dgm:presLayoutVars>
          <dgm:bulletEnabled val="1"/>
        </dgm:presLayoutVars>
      </dgm:prSet>
      <dgm:spPr/>
    </dgm:pt>
    <dgm:pt modelId="{68031F01-16D1-4D3B-BA10-7C69EB361B50}" type="pres">
      <dgm:prSet presAssocID="{C5E5E5AA-61BD-4113-8FDE-0EB83B749217}" presName="sibTrans" presStyleCnt="0"/>
      <dgm:spPr/>
    </dgm:pt>
    <dgm:pt modelId="{CAFF2A2C-6E73-4ED5-89A2-612A25F9DC57}" type="pres">
      <dgm:prSet presAssocID="{1C1CE355-17E6-42E4-B8A8-B0543C671B01}" presName="node" presStyleLbl="node1" presStyleIdx="2" presStyleCnt="6">
        <dgm:presLayoutVars>
          <dgm:bulletEnabled val="1"/>
        </dgm:presLayoutVars>
      </dgm:prSet>
      <dgm:spPr/>
    </dgm:pt>
    <dgm:pt modelId="{B4A2A065-5F68-408D-AAEE-2CCBBDC324B5}" type="pres">
      <dgm:prSet presAssocID="{09F21052-B768-4022-B21E-59375CFC0172}" presName="sibTrans" presStyleCnt="0"/>
      <dgm:spPr/>
    </dgm:pt>
    <dgm:pt modelId="{05B96119-EDE6-498D-84BE-3D7F09CBEE31}" type="pres">
      <dgm:prSet presAssocID="{1A821437-DC36-4095-97E5-753368B7267E}" presName="node" presStyleLbl="node1" presStyleIdx="3" presStyleCnt="6">
        <dgm:presLayoutVars>
          <dgm:bulletEnabled val="1"/>
        </dgm:presLayoutVars>
      </dgm:prSet>
      <dgm:spPr/>
    </dgm:pt>
    <dgm:pt modelId="{C27DADF6-4451-4365-A41E-AD2EBDE8B5BC}" type="pres">
      <dgm:prSet presAssocID="{999AB8F3-1D74-473F-8FEE-4D8C446470E5}" presName="sibTrans" presStyleCnt="0"/>
      <dgm:spPr/>
    </dgm:pt>
    <dgm:pt modelId="{019C7F8F-3EC3-4E29-A767-4C984E296905}" type="pres">
      <dgm:prSet presAssocID="{134438DC-E508-490D-9C4C-0AB493F37A82}" presName="node" presStyleLbl="node1" presStyleIdx="4" presStyleCnt="6">
        <dgm:presLayoutVars>
          <dgm:bulletEnabled val="1"/>
        </dgm:presLayoutVars>
      </dgm:prSet>
      <dgm:spPr/>
    </dgm:pt>
    <dgm:pt modelId="{51D20422-EFA2-4BC5-B237-2FA8EA67AEFA}" type="pres">
      <dgm:prSet presAssocID="{5E54AD1C-9F1D-424F-AAB6-7C17EA734E4E}" presName="sibTrans" presStyleCnt="0"/>
      <dgm:spPr/>
    </dgm:pt>
    <dgm:pt modelId="{8AFB2E96-EAAC-41E3-9320-90F46588C144}" type="pres">
      <dgm:prSet presAssocID="{B31B5430-0611-4D17-A7B3-B410583E201B}" presName="node" presStyleLbl="node1" presStyleIdx="5" presStyleCnt="6">
        <dgm:presLayoutVars>
          <dgm:bulletEnabled val="1"/>
        </dgm:presLayoutVars>
      </dgm:prSet>
      <dgm:spPr/>
    </dgm:pt>
  </dgm:ptLst>
  <dgm:cxnLst>
    <dgm:cxn modelId="{FED3E75D-2B73-4885-8562-72E9F86A3667}" type="presOf" srcId="{1A821437-DC36-4095-97E5-753368B7267E}" destId="{05B96119-EDE6-498D-84BE-3D7F09CBEE31}" srcOrd="0" destOrd="0" presId="urn:microsoft.com/office/officeart/2005/8/layout/default"/>
    <dgm:cxn modelId="{77D62F60-B57E-4D41-8D04-589F7B26094A}" type="presOf" srcId="{1128C8C4-6BEE-4F2D-B8A8-309E7E16D25B}" destId="{96691434-2A1F-4AE6-97ED-FED9B792D230}" srcOrd="0" destOrd="0" presId="urn:microsoft.com/office/officeart/2005/8/layout/default"/>
    <dgm:cxn modelId="{8B21AE4A-54A6-4D79-94CA-35808049AEC5}" srcId="{A4E23BD0-C233-4825-8E31-BCF07D5068D6}" destId="{1A821437-DC36-4095-97E5-753368B7267E}" srcOrd="3" destOrd="0" parTransId="{B22C175A-0A79-4F20-98A1-172FCDC4090C}" sibTransId="{999AB8F3-1D74-473F-8FEE-4D8C446470E5}"/>
    <dgm:cxn modelId="{5DEAFD6A-B5A7-47CD-A6B9-45210A55E475}" srcId="{A4E23BD0-C233-4825-8E31-BCF07D5068D6}" destId="{B31B5430-0611-4D17-A7B3-B410583E201B}" srcOrd="5" destOrd="0" parTransId="{A0005C7D-EDFF-4ABE-A962-DC0A92FD7E11}" sibTransId="{F04F2CF5-7D8E-49EB-90CF-CA14C070C5D7}"/>
    <dgm:cxn modelId="{A29F6E80-0794-4482-B366-B5AAE809DADA}" type="presOf" srcId="{1C1CE355-17E6-42E4-B8A8-B0543C671B01}" destId="{CAFF2A2C-6E73-4ED5-89A2-612A25F9DC57}" srcOrd="0" destOrd="0" presId="urn:microsoft.com/office/officeart/2005/8/layout/default"/>
    <dgm:cxn modelId="{1E2779A0-EEFA-43D4-80B4-5EEA2949A47B}" type="presOf" srcId="{A4E23BD0-C233-4825-8E31-BCF07D5068D6}" destId="{F61FE144-06A6-4F6C-AF34-8934EE490AC4}" srcOrd="0" destOrd="0" presId="urn:microsoft.com/office/officeart/2005/8/layout/default"/>
    <dgm:cxn modelId="{303693A9-FBCE-48B4-921F-CB6DAE4A87F2}" srcId="{A4E23BD0-C233-4825-8E31-BCF07D5068D6}" destId="{1C1CE355-17E6-42E4-B8A8-B0543C671B01}" srcOrd="2" destOrd="0" parTransId="{17828D34-80FB-4CE4-8071-E33C6BA46A23}" sibTransId="{09F21052-B768-4022-B21E-59375CFC0172}"/>
    <dgm:cxn modelId="{306686B0-1AD2-433B-8385-7D89801D8559}" srcId="{A4E23BD0-C233-4825-8E31-BCF07D5068D6}" destId="{1128C8C4-6BEE-4F2D-B8A8-309E7E16D25B}" srcOrd="1" destOrd="0" parTransId="{61E54957-9E12-4CB8-ACDB-E3D97DEE322D}" sibTransId="{C5E5E5AA-61BD-4113-8FDE-0EB83B749217}"/>
    <dgm:cxn modelId="{6E17DADA-3574-4DC2-AB40-9CC307D0B2D4}" type="presOf" srcId="{00AB7428-BF52-4A44-83EF-BE86E112DEDC}" destId="{5EC68338-EE86-4EAE-BF62-CA337AEEFDC8}" srcOrd="0" destOrd="0" presId="urn:microsoft.com/office/officeart/2005/8/layout/default"/>
    <dgm:cxn modelId="{68D9A4DD-B34D-4B97-A8C1-66F6057FE66C}" srcId="{A4E23BD0-C233-4825-8E31-BCF07D5068D6}" destId="{134438DC-E508-490D-9C4C-0AB493F37A82}" srcOrd="4" destOrd="0" parTransId="{A5F26494-E680-4D6A-80E0-A22E0D9CB018}" sibTransId="{5E54AD1C-9F1D-424F-AAB6-7C17EA734E4E}"/>
    <dgm:cxn modelId="{72E732E4-7BE5-4989-8C58-5C6E6C9D16E6}" srcId="{A4E23BD0-C233-4825-8E31-BCF07D5068D6}" destId="{00AB7428-BF52-4A44-83EF-BE86E112DEDC}" srcOrd="0" destOrd="0" parTransId="{CCC59554-8EDB-45B0-89C2-F06192D62371}" sibTransId="{F71B8A94-47B1-4466-B903-343378C1BC2C}"/>
    <dgm:cxn modelId="{A724E6F3-852C-4116-9877-71E1203F25C8}" type="presOf" srcId="{134438DC-E508-490D-9C4C-0AB493F37A82}" destId="{019C7F8F-3EC3-4E29-A767-4C984E296905}" srcOrd="0" destOrd="0" presId="urn:microsoft.com/office/officeart/2005/8/layout/default"/>
    <dgm:cxn modelId="{992675F4-B47D-4B6E-86E3-5BF10A490596}" type="presOf" srcId="{B31B5430-0611-4D17-A7B3-B410583E201B}" destId="{8AFB2E96-EAAC-41E3-9320-90F46588C144}" srcOrd="0" destOrd="0" presId="urn:microsoft.com/office/officeart/2005/8/layout/default"/>
    <dgm:cxn modelId="{C703DC49-FEA0-49D3-BACA-F1607FDBD6D7}" type="presParOf" srcId="{F61FE144-06A6-4F6C-AF34-8934EE490AC4}" destId="{5EC68338-EE86-4EAE-BF62-CA337AEEFDC8}" srcOrd="0" destOrd="0" presId="urn:microsoft.com/office/officeart/2005/8/layout/default"/>
    <dgm:cxn modelId="{7A2EF331-6914-49C8-82C0-B7B1B766A51A}" type="presParOf" srcId="{F61FE144-06A6-4F6C-AF34-8934EE490AC4}" destId="{D62B6CFF-7D0F-455B-9206-835ACB72B747}" srcOrd="1" destOrd="0" presId="urn:microsoft.com/office/officeart/2005/8/layout/default"/>
    <dgm:cxn modelId="{5009573A-89B7-496A-B6D2-4A1C826B7F25}" type="presParOf" srcId="{F61FE144-06A6-4F6C-AF34-8934EE490AC4}" destId="{96691434-2A1F-4AE6-97ED-FED9B792D230}" srcOrd="2" destOrd="0" presId="urn:microsoft.com/office/officeart/2005/8/layout/default"/>
    <dgm:cxn modelId="{1197D170-77DE-402A-9643-7C5487F0FC2D}" type="presParOf" srcId="{F61FE144-06A6-4F6C-AF34-8934EE490AC4}" destId="{68031F01-16D1-4D3B-BA10-7C69EB361B50}" srcOrd="3" destOrd="0" presId="urn:microsoft.com/office/officeart/2005/8/layout/default"/>
    <dgm:cxn modelId="{11C8C0AA-91AC-4F46-9E7E-211A9D630CB8}" type="presParOf" srcId="{F61FE144-06A6-4F6C-AF34-8934EE490AC4}" destId="{CAFF2A2C-6E73-4ED5-89A2-612A25F9DC57}" srcOrd="4" destOrd="0" presId="urn:microsoft.com/office/officeart/2005/8/layout/default"/>
    <dgm:cxn modelId="{E22A10AC-8B58-4A54-8BA9-EAAD370E7F0A}" type="presParOf" srcId="{F61FE144-06A6-4F6C-AF34-8934EE490AC4}" destId="{B4A2A065-5F68-408D-AAEE-2CCBBDC324B5}" srcOrd="5" destOrd="0" presId="urn:microsoft.com/office/officeart/2005/8/layout/default"/>
    <dgm:cxn modelId="{5A971FA8-2B5D-4703-BBC4-20906BFCAEB1}" type="presParOf" srcId="{F61FE144-06A6-4F6C-AF34-8934EE490AC4}" destId="{05B96119-EDE6-498D-84BE-3D7F09CBEE31}" srcOrd="6" destOrd="0" presId="urn:microsoft.com/office/officeart/2005/8/layout/default"/>
    <dgm:cxn modelId="{E1EF2DB9-2264-4778-B61A-216EA258ADD3}" type="presParOf" srcId="{F61FE144-06A6-4F6C-AF34-8934EE490AC4}" destId="{C27DADF6-4451-4365-A41E-AD2EBDE8B5BC}" srcOrd="7" destOrd="0" presId="urn:microsoft.com/office/officeart/2005/8/layout/default"/>
    <dgm:cxn modelId="{0B86B039-E64A-4DF2-A0EA-25E9359276FA}" type="presParOf" srcId="{F61FE144-06A6-4F6C-AF34-8934EE490AC4}" destId="{019C7F8F-3EC3-4E29-A767-4C984E296905}" srcOrd="8" destOrd="0" presId="urn:microsoft.com/office/officeart/2005/8/layout/default"/>
    <dgm:cxn modelId="{15AE98CC-9C4C-49F3-934D-3BF39F2E0133}" type="presParOf" srcId="{F61FE144-06A6-4F6C-AF34-8934EE490AC4}" destId="{51D20422-EFA2-4BC5-B237-2FA8EA67AEFA}" srcOrd="9" destOrd="0" presId="urn:microsoft.com/office/officeart/2005/8/layout/default"/>
    <dgm:cxn modelId="{5CF86424-5631-43C9-9D19-E2299B53652B}" type="presParOf" srcId="{F61FE144-06A6-4F6C-AF34-8934EE490AC4}" destId="{8AFB2E96-EAAC-41E3-9320-90F46588C14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486A43-EEDB-4BEE-AFF8-8568AE5B5A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391A087-1E17-419A-94CF-CE9BCD76A8D4}">
      <dgm:prSet/>
      <dgm:spPr/>
      <dgm:t>
        <a:bodyPr/>
        <a:lstStyle/>
        <a:p>
          <a:r>
            <a:rPr lang="en-US"/>
            <a:t>Decision Tree</a:t>
          </a:r>
        </a:p>
      </dgm:t>
    </dgm:pt>
    <dgm:pt modelId="{9795FBA8-C312-4B68-B292-215FEE96EA64}" type="parTrans" cxnId="{65B13EA7-71A4-46F7-ADEF-1F58A0D53094}">
      <dgm:prSet/>
      <dgm:spPr/>
      <dgm:t>
        <a:bodyPr/>
        <a:lstStyle/>
        <a:p>
          <a:endParaRPr lang="en-US"/>
        </a:p>
      </dgm:t>
    </dgm:pt>
    <dgm:pt modelId="{D6FC4FA9-2A51-4B38-B3D8-8DD454EAF493}" type="sibTrans" cxnId="{65B13EA7-71A4-46F7-ADEF-1F58A0D53094}">
      <dgm:prSet/>
      <dgm:spPr/>
      <dgm:t>
        <a:bodyPr/>
        <a:lstStyle/>
        <a:p>
          <a:endParaRPr lang="en-US"/>
        </a:p>
      </dgm:t>
    </dgm:pt>
    <dgm:pt modelId="{8CD93127-94EB-403E-88D6-A309E08A2E4B}">
      <dgm:prSet/>
      <dgm:spPr/>
      <dgm:t>
        <a:bodyPr/>
        <a:lstStyle/>
        <a:p>
          <a:r>
            <a:rPr lang="en-US"/>
            <a:t>Random Forest</a:t>
          </a:r>
        </a:p>
      </dgm:t>
    </dgm:pt>
    <dgm:pt modelId="{F8D3C78C-EF21-4C0F-8D94-2F9DA39BBC22}" type="parTrans" cxnId="{4061DE10-86E4-425F-8607-8C9E94724A07}">
      <dgm:prSet/>
      <dgm:spPr/>
      <dgm:t>
        <a:bodyPr/>
        <a:lstStyle/>
        <a:p>
          <a:endParaRPr lang="en-US"/>
        </a:p>
      </dgm:t>
    </dgm:pt>
    <dgm:pt modelId="{CFC29ED1-B8F7-4BF7-8683-AF0A272B3612}" type="sibTrans" cxnId="{4061DE10-86E4-425F-8607-8C9E94724A07}">
      <dgm:prSet/>
      <dgm:spPr/>
      <dgm:t>
        <a:bodyPr/>
        <a:lstStyle/>
        <a:p>
          <a:endParaRPr lang="en-US"/>
        </a:p>
      </dgm:t>
    </dgm:pt>
    <dgm:pt modelId="{EE76172D-CDD7-46FA-9599-B98EA848671F}">
      <dgm:prSet/>
      <dgm:spPr/>
      <dgm:t>
        <a:bodyPr/>
        <a:lstStyle/>
        <a:p>
          <a:r>
            <a:rPr lang="en-US"/>
            <a:t>XG Boost</a:t>
          </a:r>
        </a:p>
      </dgm:t>
    </dgm:pt>
    <dgm:pt modelId="{86986BF5-DA54-4431-855F-D48315331864}" type="parTrans" cxnId="{0E2290D0-1BAF-456E-A59D-051A766DA4AD}">
      <dgm:prSet/>
      <dgm:spPr/>
      <dgm:t>
        <a:bodyPr/>
        <a:lstStyle/>
        <a:p>
          <a:endParaRPr lang="en-US"/>
        </a:p>
      </dgm:t>
    </dgm:pt>
    <dgm:pt modelId="{8BCEB56C-8D37-4A3E-A5F7-EEF46BFE8912}" type="sibTrans" cxnId="{0E2290D0-1BAF-456E-A59D-051A766DA4AD}">
      <dgm:prSet/>
      <dgm:spPr/>
      <dgm:t>
        <a:bodyPr/>
        <a:lstStyle/>
        <a:p>
          <a:endParaRPr lang="en-US"/>
        </a:p>
      </dgm:t>
    </dgm:pt>
    <dgm:pt modelId="{35B9F6EC-1A49-44B0-87A0-F4D02542C195}">
      <dgm:prSet/>
      <dgm:spPr/>
      <dgm:t>
        <a:bodyPr/>
        <a:lstStyle/>
        <a:p>
          <a:r>
            <a:rPr lang="en-US"/>
            <a:t>Gradient Boost</a:t>
          </a:r>
        </a:p>
      </dgm:t>
    </dgm:pt>
    <dgm:pt modelId="{9E8EF1C6-D81A-4C18-887E-A880E1192D33}" type="parTrans" cxnId="{49F30571-E8E3-49B6-9A6D-5ADB4D4B357B}">
      <dgm:prSet/>
      <dgm:spPr/>
      <dgm:t>
        <a:bodyPr/>
        <a:lstStyle/>
        <a:p>
          <a:endParaRPr lang="en-US"/>
        </a:p>
      </dgm:t>
    </dgm:pt>
    <dgm:pt modelId="{BB0C05CB-48BD-4FB7-A5C3-5AFDBD252C35}" type="sibTrans" cxnId="{49F30571-E8E3-49B6-9A6D-5ADB4D4B357B}">
      <dgm:prSet/>
      <dgm:spPr/>
      <dgm:t>
        <a:bodyPr/>
        <a:lstStyle/>
        <a:p>
          <a:endParaRPr lang="en-US"/>
        </a:p>
      </dgm:t>
    </dgm:pt>
    <dgm:pt modelId="{7887E54D-B2D5-4506-82AF-49AD94787029}">
      <dgm:prSet/>
      <dgm:spPr/>
      <dgm:t>
        <a:bodyPr/>
        <a:lstStyle/>
        <a:p>
          <a:r>
            <a:rPr lang="en-US"/>
            <a:t>SVC</a:t>
          </a:r>
        </a:p>
      </dgm:t>
    </dgm:pt>
    <dgm:pt modelId="{40CFA628-F969-4FAA-97FA-0B9B680BBC7C}" type="parTrans" cxnId="{BC3C1A1A-D2BE-4CD5-89F9-CB73DE26B1F9}">
      <dgm:prSet/>
      <dgm:spPr/>
      <dgm:t>
        <a:bodyPr/>
        <a:lstStyle/>
        <a:p>
          <a:endParaRPr lang="en-US"/>
        </a:p>
      </dgm:t>
    </dgm:pt>
    <dgm:pt modelId="{5A79D5DF-1528-42EA-9CAC-DCBE0E046DD3}" type="sibTrans" cxnId="{BC3C1A1A-D2BE-4CD5-89F9-CB73DE26B1F9}">
      <dgm:prSet/>
      <dgm:spPr/>
      <dgm:t>
        <a:bodyPr/>
        <a:lstStyle/>
        <a:p>
          <a:endParaRPr lang="en-US"/>
        </a:p>
      </dgm:t>
    </dgm:pt>
    <dgm:pt modelId="{AFFE21EF-C940-4F71-AE6C-E58A92940ABC}" type="pres">
      <dgm:prSet presAssocID="{B4486A43-EEDB-4BEE-AFF8-8568AE5B5AF9}" presName="linear" presStyleCnt="0">
        <dgm:presLayoutVars>
          <dgm:animLvl val="lvl"/>
          <dgm:resizeHandles val="exact"/>
        </dgm:presLayoutVars>
      </dgm:prSet>
      <dgm:spPr/>
    </dgm:pt>
    <dgm:pt modelId="{B7CFEDD7-0585-44AC-82F7-A8D4B4D7BE25}" type="pres">
      <dgm:prSet presAssocID="{4391A087-1E17-419A-94CF-CE9BCD76A8D4}" presName="parentText" presStyleLbl="node1" presStyleIdx="0" presStyleCnt="5">
        <dgm:presLayoutVars>
          <dgm:chMax val="0"/>
          <dgm:bulletEnabled val="1"/>
        </dgm:presLayoutVars>
      </dgm:prSet>
      <dgm:spPr/>
    </dgm:pt>
    <dgm:pt modelId="{5C96319A-958D-47B6-BE11-EDEC1CBF0E26}" type="pres">
      <dgm:prSet presAssocID="{D6FC4FA9-2A51-4B38-B3D8-8DD454EAF493}" presName="spacer" presStyleCnt="0"/>
      <dgm:spPr/>
    </dgm:pt>
    <dgm:pt modelId="{951E6998-605F-4D21-AE2E-77C6D891FBD1}" type="pres">
      <dgm:prSet presAssocID="{8CD93127-94EB-403E-88D6-A309E08A2E4B}" presName="parentText" presStyleLbl="node1" presStyleIdx="1" presStyleCnt="5">
        <dgm:presLayoutVars>
          <dgm:chMax val="0"/>
          <dgm:bulletEnabled val="1"/>
        </dgm:presLayoutVars>
      </dgm:prSet>
      <dgm:spPr/>
    </dgm:pt>
    <dgm:pt modelId="{DFFF2FE5-04A0-4912-B41F-4771C83FA2FB}" type="pres">
      <dgm:prSet presAssocID="{CFC29ED1-B8F7-4BF7-8683-AF0A272B3612}" presName="spacer" presStyleCnt="0"/>
      <dgm:spPr/>
    </dgm:pt>
    <dgm:pt modelId="{0903BAF4-38BC-4CE0-8DCB-F196388C0345}" type="pres">
      <dgm:prSet presAssocID="{EE76172D-CDD7-46FA-9599-B98EA848671F}" presName="parentText" presStyleLbl="node1" presStyleIdx="2" presStyleCnt="5">
        <dgm:presLayoutVars>
          <dgm:chMax val="0"/>
          <dgm:bulletEnabled val="1"/>
        </dgm:presLayoutVars>
      </dgm:prSet>
      <dgm:spPr/>
    </dgm:pt>
    <dgm:pt modelId="{A5363A03-51AD-4BD8-93A5-828C031758EC}" type="pres">
      <dgm:prSet presAssocID="{8BCEB56C-8D37-4A3E-A5F7-EEF46BFE8912}" presName="spacer" presStyleCnt="0"/>
      <dgm:spPr/>
    </dgm:pt>
    <dgm:pt modelId="{321A163F-27D8-4BC4-AC48-BFA26110EB53}" type="pres">
      <dgm:prSet presAssocID="{35B9F6EC-1A49-44B0-87A0-F4D02542C195}" presName="parentText" presStyleLbl="node1" presStyleIdx="3" presStyleCnt="5">
        <dgm:presLayoutVars>
          <dgm:chMax val="0"/>
          <dgm:bulletEnabled val="1"/>
        </dgm:presLayoutVars>
      </dgm:prSet>
      <dgm:spPr/>
    </dgm:pt>
    <dgm:pt modelId="{1BCE010A-CADB-427D-9C1B-7D89D51628BD}" type="pres">
      <dgm:prSet presAssocID="{BB0C05CB-48BD-4FB7-A5C3-5AFDBD252C35}" presName="spacer" presStyleCnt="0"/>
      <dgm:spPr/>
    </dgm:pt>
    <dgm:pt modelId="{EE6E81FC-48EB-4458-AC03-A930FFA4E766}" type="pres">
      <dgm:prSet presAssocID="{7887E54D-B2D5-4506-82AF-49AD94787029}" presName="parentText" presStyleLbl="node1" presStyleIdx="4" presStyleCnt="5">
        <dgm:presLayoutVars>
          <dgm:chMax val="0"/>
          <dgm:bulletEnabled val="1"/>
        </dgm:presLayoutVars>
      </dgm:prSet>
      <dgm:spPr/>
    </dgm:pt>
  </dgm:ptLst>
  <dgm:cxnLst>
    <dgm:cxn modelId="{EAFDC60A-C190-469F-8A93-253A70995281}" type="presOf" srcId="{8CD93127-94EB-403E-88D6-A309E08A2E4B}" destId="{951E6998-605F-4D21-AE2E-77C6D891FBD1}" srcOrd="0" destOrd="0" presId="urn:microsoft.com/office/officeart/2005/8/layout/vList2"/>
    <dgm:cxn modelId="{4061DE10-86E4-425F-8607-8C9E94724A07}" srcId="{B4486A43-EEDB-4BEE-AFF8-8568AE5B5AF9}" destId="{8CD93127-94EB-403E-88D6-A309E08A2E4B}" srcOrd="1" destOrd="0" parTransId="{F8D3C78C-EF21-4C0F-8D94-2F9DA39BBC22}" sibTransId="{CFC29ED1-B8F7-4BF7-8683-AF0A272B3612}"/>
    <dgm:cxn modelId="{BC3C1A1A-D2BE-4CD5-89F9-CB73DE26B1F9}" srcId="{B4486A43-EEDB-4BEE-AFF8-8568AE5B5AF9}" destId="{7887E54D-B2D5-4506-82AF-49AD94787029}" srcOrd="4" destOrd="0" parTransId="{40CFA628-F969-4FAA-97FA-0B9B680BBC7C}" sibTransId="{5A79D5DF-1528-42EA-9CAC-DCBE0E046DD3}"/>
    <dgm:cxn modelId="{8EAF2636-B005-4BF7-BD32-93234EEAFA06}" type="presOf" srcId="{B4486A43-EEDB-4BEE-AFF8-8568AE5B5AF9}" destId="{AFFE21EF-C940-4F71-AE6C-E58A92940ABC}" srcOrd="0" destOrd="0" presId="urn:microsoft.com/office/officeart/2005/8/layout/vList2"/>
    <dgm:cxn modelId="{9C348266-2C48-43AD-BEC3-2AD9A2F6260E}" type="presOf" srcId="{EE76172D-CDD7-46FA-9599-B98EA848671F}" destId="{0903BAF4-38BC-4CE0-8DCB-F196388C0345}" srcOrd="0" destOrd="0" presId="urn:microsoft.com/office/officeart/2005/8/layout/vList2"/>
    <dgm:cxn modelId="{49F30571-E8E3-49B6-9A6D-5ADB4D4B357B}" srcId="{B4486A43-EEDB-4BEE-AFF8-8568AE5B5AF9}" destId="{35B9F6EC-1A49-44B0-87A0-F4D02542C195}" srcOrd="3" destOrd="0" parTransId="{9E8EF1C6-D81A-4C18-887E-A880E1192D33}" sibTransId="{BB0C05CB-48BD-4FB7-A5C3-5AFDBD252C35}"/>
    <dgm:cxn modelId="{65B13EA7-71A4-46F7-ADEF-1F58A0D53094}" srcId="{B4486A43-EEDB-4BEE-AFF8-8568AE5B5AF9}" destId="{4391A087-1E17-419A-94CF-CE9BCD76A8D4}" srcOrd="0" destOrd="0" parTransId="{9795FBA8-C312-4B68-B292-215FEE96EA64}" sibTransId="{D6FC4FA9-2A51-4B38-B3D8-8DD454EAF493}"/>
    <dgm:cxn modelId="{5470E9BC-0FF3-4FA9-B5EA-9591578DE365}" type="presOf" srcId="{4391A087-1E17-419A-94CF-CE9BCD76A8D4}" destId="{B7CFEDD7-0585-44AC-82F7-A8D4B4D7BE25}" srcOrd="0" destOrd="0" presId="urn:microsoft.com/office/officeart/2005/8/layout/vList2"/>
    <dgm:cxn modelId="{6C1BFEBD-6C97-4415-B903-3F6D8E095FE7}" type="presOf" srcId="{7887E54D-B2D5-4506-82AF-49AD94787029}" destId="{EE6E81FC-48EB-4458-AC03-A930FFA4E766}" srcOrd="0" destOrd="0" presId="urn:microsoft.com/office/officeart/2005/8/layout/vList2"/>
    <dgm:cxn modelId="{F78CE4CF-C681-4CF4-8B6E-68D384AB32AF}" type="presOf" srcId="{35B9F6EC-1A49-44B0-87A0-F4D02542C195}" destId="{321A163F-27D8-4BC4-AC48-BFA26110EB53}" srcOrd="0" destOrd="0" presId="urn:microsoft.com/office/officeart/2005/8/layout/vList2"/>
    <dgm:cxn modelId="{0E2290D0-1BAF-456E-A59D-051A766DA4AD}" srcId="{B4486A43-EEDB-4BEE-AFF8-8568AE5B5AF9}" destId="{EE76172D-CDD7-46FA-9599-B98EA848671F}" srcOrd="2" destOrd="0" parTransId="{86986BF5-DA54-4431-855F-D48315331864}" sibTransId="{8BCEB56C-8D37-4A3E-A5F7-EEF46BFE8912}"/>
    <dgm:cxn modelId="{91A17EA0-ECE2-4D0E-A7DF-328C15179F63}" type="presParOf" srcId="{AFFE21EF-C940-4F71-AE6C-E58A92940ABC}" destId="{B7CFEDD7-0585-44AC-82F7-A8D4B4D7BE25}" srcOrd="0" destOrd="0" presId="urn:microsoft.com/office/officeart/2005/8/layout/vList2"/>
    <dgm:cxn modelId="{1FA08420-A912-4B83-9D93-9C9D1066F3DC}" type="presParOf" srcId="{AFFE21EF-C940-4F71-AE6C-E58A92940ABC}" destId="{5C96319A-958D-47B6-BE11-EDEC1CBF0E26}" srcOrd="1" destOrd="0" presId="urn:microsoft.com/office/officeart/2005/8/layout/vList2"/>
    <dgm:cxn modelId="{6C91C56B-2B6E-4F7B-B566-97923747F6BE}" type="presParOf" srcId="{AFFE21EF-C940-4F71-AE6C-E58A92940ABC}" destId="{951E6998-605F-4D21-AE2E-77C6D891FBD1}" srcOrd="2" destOrd="0" presId="urn:microsoft.com/office/officeart/2005/8/layout/vList2"/>
    <dgm:cxn modelId="{303F6FB2-A945-49D2-9930-BAE1BEE21282}" type="presParOf" srcId="{AFFE21EF-C940-4F71-AE6C-E58A92940ABC}" destId="{DFFF2FE5-04A0-4912-B41F-4771C83FA2FB}" srcOrd="3" destOrd="0" presId="urn:microsoft.com/office/officeart/2005/8/layout/vList2"/>
    <dgm:cxn modelId="{F79D0F7F-D731-4901-A24C-3DC64556D953}" type="presParOf" srcId="{AFFE21EF-C940-4F71-AE6C-E58A92940ABC}" destId="{0903BAF4-38BC-4CE0-8DCB-F196388C0345}" srcOrd="4" destOrd="0" presId="urn:microsoft.com/office/officeart/2005/8/layout/vList2"/>
    <dgm:cxn modelId="{BBE6B87D-ED61-4EE3-BDF8-2E67B65D2B05}" type="presParOf" srcId="{AFFE21EF-C940-4F71-AE6C-E58A92940ABC}" destId="{A5363A03-51AD-4BD8-93A5-828C031758EC}" srcOrd="5" destOrd="0" presId="urn:microsoft.com/office/officeart/2005/8/layout/vList2"/>
    <dgm:cxn modelId="{73872156-D017-4BD6-B24E-CDF129D314A7}" type="presParOf" srcId="{AFFE21EF-C940-4F71-AE6C-E58A92940ABC}" destId="{321A163F-27D8-4BC4-AC48-BFA26110EB53}" srcOrd="6" destOrd="0" presId="urn:microsoft.com/office/officeart/2005/8/layout/vList2"/>
    <dgm:cxn modelId="{B062EDC4-89DD-4F9E-ADF2-9006624AC3BB}" type="presParOf" srcId="{AFFE21EF-C940-4F71-AE6C-E58A92940ABC}" destId="{1BCE010A-CADB-427D-9C1B-7D89D51628BD}" srcOrd="7" destOrd="0" presId="urn:microsoft.com/office/officeart/2005/8/layout/vList2"/>
    <dgm:cxn modelId="{5615E5E7-D38D-4F54-AB74-5F865A4BC659}" type="presParOf" srcId="{AFFE21EF-C940-4F71-AE6C-E58A92940ABC}" destId="{EE6E81FC-48EB-4458-AC03-A930FFA4E76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7F7457-324A-4C86-B695-D2771710151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6F5E1D0-5F18-4998-B575-B52C4F1DDE2B}">
      <dgm:prSet/>
      <dgm:spPr/>
      <dgm:t>
        <a:bodyPr/>
        <a:lstStyle/>
        <a:p>
          <a:pPr>
            <a:lnSpc>
              <a:spcPct val="100000"/>
            </a:lnSpc>
          </a:pPr>
          <a:r>
            <a:rPr lang="en-US"/>
            <a:t>On Comparing all the models, We came to conclusion that Random Forest is the best model by using “Recall” metrics.</a:t>
          </a:r>
        </a:p>
      </dgm:t>
    </dgm:pt>
    <dgm:pt modelId="{21ED07D6-B8D2-4F9D-BF4B-DC09D11EEF13}" type="parTrans" cxnId="{BC1B50AD-72D5-4E4E-9C26-0D65E2ED3947}">
      <dgm:prSet/>
      <dgm:spPr/>
      <dgm:t>
        <a:bodyPr/>
        <a:lstStyle/>
        <a:p>
          <a:endParaRPr lang="en-US"/>
        </a:p>
      </dgm:t>
    </dgm:pt>
    <dgm:pt modelId="{9628ED1E-BC10-423A-9D58-5355A1B95617}" type="sibTrans" cxnId="{BC1B50AD-72D5-4E4E-9C26-0D65E2ED3947}">
      <dgm:prSet/>
      <dgm:spPr/>
      <dgm:t>
        <a:bodyPr/>
        <a:lstStyle/>
        <a:p>
          <a:pPr>
            <a:lnSpc>
              <a:spcPct val="100000"/>
            </a:lnSpc>
          </a:pPr>
          <a:endParaRPr lang="en-US"/>
        </a:p>
      </dgm:t>
    </dgm:pt>
    <dgm:pt modelId="{3224A6D0-CD51-476B-98A1-F3BDFFE1F5EE}">
      <dgm:prSet/>
      <dgm:spPr/>
      <dgm:t>
        <a:bodyPr/>
        <a:lstStyle/>
        <a:p>
          <a:pPr>
            <a:lnSpc>
              <a:spcPct val="100000"/>
            </a:lnSpc>
          </a:pPr>
          <a:r>
            <a:rPr lang="en-US"/>
            <a:t>My primary goal is to maximize recall (identifying customers who will buy caravan insurance), then the Random Forest model with hyperparameters obtained from Grid Search seems to be the best choice, as it has the highest recall among all models. Additionally, the Random Forest model also has a high AUC (0.988), indicating good overall performance in terms of distinguishing between positive and negative cases.</a:t>
          </a:r>
        </a:p>
      </dgm:t>
    </dgm:pt>
    <dgm:pt modelId="{79F87DA9-C172-4B41-90E5-0D64013161FA}" type="parTrans" cxnId="{7760AAA3-49A2-4E87-BB65-E48A9B09E956}">
      <dgm:prSet/>
      <dgm:spPr/>
      <dgm:t>
        <a:bodyPr/>
        <a:lstStyle/>
        <a:p>
          <a:endParaRPr lang="en-US"/>
        </a:p>
      </dgm:t>
    </dgm:pt>
    <dgm:pt modelId="{713394B4-4EEA-48AC-9B7E-934A34C6EBCD}" type="sibTrans" cxnId="{7760AAA3-49A2-4E87-BB65-E48A9B09E956}">
      <dgm:prSet/>
      <dgm:spPr/>
      <dgm:t>
        <a:bodyPr/>
        <a:lstStyle/>
        <a:p>
          <a:endParaRPr lang="en-US"/>
        </a:p>
      </dgm:t>
    </dgm:pt>
    <dgm:pt modelId="{850A043B-2A0C-44A9-A540-913C68C050F3}" type="pres">
      <dgm:prSet presAssocID="{1E7F7457-324A-4C86-B695-D27717101518}" presName="root" presStyleCnt="0">
        <dgm:presLayoutVars>
          <dgm:dir/>
          <dgm:resizeHandles val="exact"/>
        </dgm:presLayoutVars>
      </dgm:prSet>
      <dgm:spPr/>
    </dgm:pt>
    <dgm:pt modelId="{62067BB4-6B8F-4B53-9CBD-493D5DFD81EF}" type="pres">
      <dgm:prSet presAssocID="{1E7F7457-324A-4C86-B695-D27717101518}" presName="container" presStyleCnt="0">
        <dgm:presLayoutVars>
          <dgm:dir/>
          <dgm:resizeHandles val="exact"/>
        </dgm:presLayoutVars>
      </dgm:prSet>
      <dgm:spPr/>
    </dgm:pt>
    <dgm:pt modelId="{7AAE346D-06FD-4E87-A41D-9B39153B58D6}" type="pres">
      <dgm:prSet presAssocID="{D6F5E1D0-5F18-4998-B575-B52C4F1DDE2B}" presName="compNode" presStyleCnt="0"/>
      <dgm:spPr/>
    </dgm:pt>
    <dgm:pt modelId="{EF1A4B51-349D-459F-B1B2-47DFC24B0E88}" type="pres">
      <dgm:prSet presAssocID="{D6F5E1D0-5F18-4998-B575-B52C4F1DDE2B}" presName="iconBgRect" presStyleLbl="bgShp" presStyleIdx="0" presStyleCnt="2"/>
      <dgm:spPr/>
    </dgm:pt>
    <dgm:pt modelId="{67B719D5-5EB4-492A-B24F-1523E6CB4DA6}" type="pres">
      <dgm:prSet presAssocID="{D6F5E1D0-5F18-4998-B575-B52C4F1DDE2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rest scene"/>
        </a:ext>
      </dgm:extLst>
    </dgm:pt>
    <dgm:pt modelId="{E42DE807-85A0-4F04-9B7D-C4FB3A1F6DCB}" type="pres">
      <dgm:prSet presAssocID="{D6F5E1D0-5F18-4998-B575-B52C4F1DDE2B}" presName="spaceRect" presStyleCnt="0"/>
      <dgm:spPr/>
    </dgm:pt>
    <dgm:pt modelId="{3360BF29-23B5-4276-8AC7-8177C8D18C09}" type="pres">
      <dgm:prSet presAssocID="{D6F5E1D0-5F18-4998-B575-B52C4F1DDE2B}" presName="textRect" presStyleLbl="revTx" presStyleIdx="0" presStyleCnt="2">
        <dgm:presLayoutVars>
          <dgm:chMax val="1"/>
          <dgm:chPref val="1"/>
        </dgm:presLayoutVars>
      </dgm:prSet>
      <dgm:spPr/>
    </dgm:pt>
    <dgm:pt modelId="{C5580406-AD6B-4878-A8BA-42E44F3DAB4F}" type="pres">
      <dgm:prSet presAssocID="{9628ED1E-BC10-423A-9D58-5355A1B95617}" presName="sibTrans" presStyleLbl="sibTrans2D1" presStyleIdx="0" presStyleCnt="0"/>
      <dgm:spPr/>
    </dgm:pt>
    <dgm:pt modelId="{744B3015-3E0D-4B94-8A37-5321D6C62340}" type="pres">
      <dgm:prSet presAssocID="{3224A6D0-CD51-476B-98A1-F3BDFFE1F5EE}" presName="compNode" presStyleCnt="0"/>
      <dgm:spPr/>
    </dgm:pt>
    <dgm:pt modelId="{FAAFC270-D012-4B0E-B265-542591B9A4C1}" type="pres">
      <dgm:prSet presAssocID="{3224A6D0-CD51-476B-98A1-F3BDFFE1F5EE}" presName="iconBgRect" presStyleLbl="bgShp" presStyleIdx="1" presStyleCnt="2"/>
      <dgm:spPr/>
    </dgm:pt>
    <dgm:pt modelId="{9A0E7C13-E59D-4F9D-954B-C544B373A0DC}" type="pres">
      <dgm:prSet presAssocID="{3224A6D0-CD51-476B-98A1-F3BDFFE1F5E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 tree"/>
        </a:ext>
      </dgm:extLst>
    </dgm:pt>
    <dgm:pt modelId="{7715BB9F-62A8-44F8-9F3C-A53ED7BCC816}" type="pres">
      <dgm:prSet presAssocID="{3224A6D0-CD51-476B-98A1-F3BDFFE1F5EE}" presName="spaceRect" presStyleCnt="0"/>
      <dgm:spPr/>
    </dgm:pt>
    <dgm:pt modelId="{78130FE3-9625-4BB6-A714-01A4937E0B98}" type="pres">
      <dgm:prSet presAssocID="{3224A6D0-CD51-476B-98A1-F3BDFFE1F5EE}" presName="textRect" presStyleLbl="revTx" presStyleIdx="1" presStyleCnt="2">
        <dgm:presLayoutVars>
          <dgm:chMax val="1"/>
          <dgm:chPref val="1"/>
        </dgm:presLayoutVars>
      </dgm:prSet>
      <dgm:spPr/>
    </dgm:pt>
  </dgm:ptLst>
  <dgm:cxnLst>
    <dgm:cxn modelId="{BA9BB908-ABB3-4BBD-8A74-9F5DCB6B9F21}" type="presOf" srcId="{1E7F7457-324A-4C86-B695-D27717101518}" destId="{850A043B-2A0C-44A9-A540-913C68C050F3}" srcOrd="0" destOrd="0" presId="urn:microsoft.com/office/officeart/2018/2/layout/IconCircleList"/>
    <dgm:cxn modelId="{579E1262-C912-4FA4-817C-6F452487ECDC}" type="presOf" srcId="{D6F5E1D0-5F18-4998-B575-B52C4F1DDE2B}" destId="{3360BF29-23B5-4276-8AC7-8177C8D18C09}" srcOrd="0" destOrd="0" presId="urn:microsoft.com/office/officeart/2018/2/layout/IconCircleList"/>
    <dgm:cxn modelId="{8829F653-CC49-4E5D-A389-A80A9CEE4C75}" type="presOf" srcId="{3224A6D0-CD51-476B-98A1-F3BDFFE1F5EE}" destId="{78130FE3-9625-4BB6-A714-01A4937E0B98}" srcOrd="0" destOrd="0" presId="urn:microsoft.com/office/officeart/2018/2/layout/IconCircleList"/>
    <dgm:cxn modelId="{7760AAA3-49A2-4E87-BB65-E48A9B09E956}" srcId="{1E7F7457-324A-4C86-B695-D27717101518}" destId="{3224A6D0-CD51-476B-98A1-F3BDFFE1F5EE}" srcOrd="1" destOrd="0" parTransId="{79F87DA9-C172-4B41-90E5-0D64013161FA}" sibTransId="{713394B4-4EEA-48AC-9B7E-934A34C6EBCD}"/>
    <dgm:cxn modelId="{865348A5-ED1A-4017-8C3D-6B6CFB0389F8}" type="presOf" srcId="{9628ED1E-BC10-423A-9D58-5355A1B95617}" destId="{C5580406-AD6B-4878-A8BA-42E44F3DAB4F}" srcOrd="0" destOrd="0" presId="urn:microsoft.com/office/officeart/2018/2/layout/IconCircleList"/>
    <dgm:cxn modelId="{BC1B50AD-72D5-4E4E-9C26-0D65E2ED3947}" srcId="{1E7F7457-324A-4C86-B695-D27717101518}" destId="{D6F5E1D0-5F18-4998-B575-B52C4F1DDE2B}" srcOrd="0" destOrd="0" parTransId="{21ED07D6-B8D2-4F9D-BF4B-DC09D11EEF13}" sibTransId="{9628ED1E-BC10-423A-9D58-5355A1B95617}"/>
    <dgm:cxn modelId="{A2AAB9DF-0F01-4B47-8360-89C8C8634B26}" type="presParOf" srcId="{850A043B-2A0C-44A9-A540-913C68C050F3}" destId="{62067BB4-6B8F-4B53-9CBD-493D5DFD81EF}" srcOrd="0" destOrd="0" presId="urn:microsoft.com/office/officeart/2018/2/layout/IconCircleList"/>
    <dgm:cxn modelId="{2DC3221A-AD3D-4020-9FBA-3836FFAE81F1}" type="presParOf" srcId="{62067BB4-6B8F-4B53-9CBD-493D5DFD81EF}" destId="{7AAE346D-06FD-4E87-A41D-9B39153B58D6}" srcOrd="0" destOrd="0" presId="urn:microsoft.com/office/officeart/2018/2/layout/IconCircleList"/>
    <dgm:cxn modelId="{5CF0035C-A297-414D-8740-CFB597E5FABE}" type="presParOf" srcId="{7AAE346D-06FD-4E87-A41D-9B39153B58D6}" destId="{EF1A4B51-349D-459F-B1B2-47DFC24B0E88}" srcOrd="0" destOrd="0" presId="urn:microsoft.com/office/officeart/2018/2/layout/IconCircleList"/>
    <dgm:cxn modelId="{FF3A54B2-39D5-455C-88E9-87059E868FD8}" type="presParOf" srcId="{7AAE346D-06FD-4E87-A41D-9B39153B58D6}" destId="{67B719D5-5EB4-492A-B24F-1523E6CB4DA6}" srcOrd="1" destOrd="0" presId="urn:microsoft.com/office/officeart/2018/2/layout/IconCircleList"/>
    <dgm:cxn modelId="{C8A740D6-E03D-4775-8F4A-2C515E5960D1}" type="presParOf" srcId="{7AAE346D-06FD-4E87-A41D-9B39153B58D6}" destId="{E42DE807-85A0-4F04-9B7D-C4FB3A1F6DCB}" srcOrd="2" destOrd="0" presId="urn:microsoft.com/office/officeart/2018/2/layout/IconCircleList"/>
    <dgm:cxn modelId="{2043E16B-7A1C-417A-8CF8-51682362E21F}" type="presParOf" srcId="{7AAE346D-06FD-4E87-A41D-9B39153B58D6}" destId="{3360BF29-23B5-4276-8AC7-8177C8D18C09}" srcOrd="3" destOrd="0" presId="urn:microsoft.com/office/officeart/2018/2/layout/IconCircleList"/>
    <dgm:cxn modelId="{CE2B80CC-68BA-428A-9B99-B0C9D2FCF574}" type="presParOf" srcId="{62067BB4-6B8F-4B53-9CBD-493D5DFD81EF}" destId="{C5580406-AD6B-4878-A8BA-42E44F3DAB4F}" srcOrd="1" destOrd="0" presId="urn:microsoft.com/office/officeart/2018/2/layout/IconCircleList"/>
    <dgm:cxn modelId="{B3E2A565-53F9-43DB-AF0A-81DA6C1B4BCB}" type="presParOf" srcId="{62067BB4-6B8F-4B53-9CBD-493D5DFD81EF}" destId="{744B3015-3E0D-4B94-8A37-5321D6C62340}" srcOrd="2" destOrd="0" presId="urn:microsoft.com/office/officeart/2018/2/layout/IconCircleList"/>
    <dgm:cxn modelId="{EAA48BF2-3605-452E-AF21-283C4869DBC4}" type="presParOf" srcId="{744B3015-3E0D-4B94-8A37-5321D6C62340}" destId="{FAAFC270-D012-4B0E-B265-542591B9A4C1}" srcOrd="0" destOrd="0" presId="urn:microsoft.com/office/officeart/2018/2/layout/IconCircleList"/>
    <dgm:cxn modelId="{DA66D94F-DCDC-439F-ACF9-6004D76D964D}" type="presParOf" srcId="{744B3015-3E0D-4B94-8A37-5321D6C62340}" destId="{9A0E7C13-E59D-4F9D-954B-C544B373A0DC}" srcOrd="1" destOrd="0" presId="urn:microsoft.com/office/officeart/2018/2/layout/IconCircleList"/>
    <dgm:cxn modelId="{3BA94480-A0CE-4C97-86FC-A7D6178301BD}" type="presParOf" srcId="{744B3015-3E0D-4B94-8A37-5321D6C62340}" destId="{7715BB9F-62A8-44F8-9F3C-A53ED7BCC816}" srcOrd="2" destOrd="0" presId="urn:microsoft.com/office/officeart/2018/2/layout/IconCircleList"/>
    <dgm:cxn modelId="{5329DCEE-EC68-4D45-A489-EA1431F4BEDC}" type="presParOf" srcId="{744B3015-3E0D-4B94-8A37-5321D6C62340}" destId="{78130FE3-9625-4BB6-A714-01A4937E0B9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4F52350-DF3F-402D-8A1D-28A2C20D07E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C0F995C-0D8F-46FB-9ECD-8E97C67AB861}">
      <dgm:prSet/>
      <dgm:spPr/>
      <dgm:t>
        <a:bodyPr/>
        <a:lstStyle/>
        <a:p>
          <a:r>
            <a:rPr lang="en-US"/>
            <a:t>Metrics Used</a:t>
          </a:r>
        </a:p>
      </dgm:t>
    </dgm:pt>
    <dgm:pt modelId="{B1066A48-90A1-4750-A877-C508CF3C8B7B}" type="parTrans" cxnId="{387AADEA-85E9-426E-8A85-59EED7ECE762}">
      <dgm:prSet/>
      <dgm:spPr/>
      <dgm:t>
        <a:bodyPr/>
        <a:lstStyle/>
        <a:p>
          <a:endParaRPr lang="en-US"/>
        </a:p>
      </dgm:t>
    </dgm:pt>
    <dgm:pt modelId="{5AE16A86-4252-4280-A4F3-590A4342FE66}" type="sibTrans" cxnId="{387AADEA-85E9-426E-8A85-59EED7ECE762}">
      <dgm:prSet/>
      <dgm:spPr/>
      <dgm:t>
        <a:bodyPr/>
        <a:lstStyle/>
        <a:p>
          <a:endParaRPr lang="en-US"/>
        </a:p>
      </dgm:t>
    </dgm:pt>
    <dgm:pt modelId="{3884DFDF-90DB-43C1-880C-EF9660C07C84}">
      <dgm:prSet/>
      <dgm:spPr/>
      <dgm:t>
        <a:bodyPr/>
        <a:lstStyle/>
        <a:p>
          <a:r>
            <a:rPr lang="en-US"/>
            <a:t>Why we Choose “Recall” as metric ?</a:t>
          </a:r>
        </a:p>
      </dgm:t>
    </dgm:pt>
    <dgm:pt modelId="{24FF05DF-BBDD-4789-A97E-2AE6F7AA4ED3}" type="parTrans" cxnId="{4ECFB28B-84CA-4266-895D-AB8B9544DED4}">
      <dgm:prSet/>
      <dgm:spPr/>
      <dgm:t>
        <a:bodyPr/>
        <a:lstStyle/>
        <a:p>
          <a:endParaRPr lang="en-US"/>
        </a:p>
      </dgm:t>
    </dgm:pt>
    <dgm:pt modelId="{33D47F8D-97C9-47EC-BF09-73B80B644B83}" type="sibTrans" cxnId="{4ECFB28B-84CA-4266-895D-AB8B9544DED4}">
      <dgm:prSet/>
      <dgm:spPr/>
      <dgm:t>
        <a:bodyPr/>
        <a:lstStyle/>
        <a:p>
          <a:endParaRPr lang="en-US"/>
        </a:p>
      </dgm:t>
    </dgm:pt>
    <dgm:pt modelId="{430C3B59-E7CC-48D1-8708-7DA3437B98FB}">
      <dgm:prSet/>
      <dgm:spPr/>
      <dgm:t>
        <a:bodyPr/>
        <a:lstStyle/>
        <a:p>
          <a:r>
            <a:rPr lang="en-US" dirty="0"/>
            <a:t>A high recall means that the model is good at identifying most of the relevant instances of the class it's supposed to detect.</a:t>
          </a:r>
        </a:p>
      </dgm:t>
    </dgm:pt>
    <dgm:pt modelId="{42419057-553F-44CE-B3F8-72C51F8F4451}" type="parTrans" cxnId="{F77F92AD-030F-4A52-9C50-6F1178056CC4}">
      <dgm:prSet/>
      <dgm:spPr/>
      <dgm:t>
        <a:bodyPr/>
        <a:lstStyle/>
        <a:p>
          <a:endParaRPr lang="en-US"/>
        </a:p>
      </dgm:t>
    </dgm:pt>
    <dgm:pt modelId="{E5504AAF-207B-402D-9075-14E03EA330EB}" type="sibTrans" cxnId="{F77F92AD-030F-4A52-9C50-6F1178056CC4}">
      <dgm:prSet/>
      <dgm:spPr/>
      <dgm:t>
        <a:bodyPr/>
        <a:lstStyle/>
        <a:p>
          <a:endParaRPr lang="en-US"/>
        </a:p>
      </dgm:t>
    </dgm:pt>
    <dgm:pt modelId="{163D88AF-9889-4DCE-99D1-2A412D0A2CFA}">
      <dgm:prSet/>
      <dgm:spPr/>
      <dgm:t>
        <a:bodyPr/>
        <a:lstStyle/>
        <a:p>
          <a:r>
            <a:rPr lang="en-US"/>
            <a:t>It suggests that the model has a low rate of false negatives, meaning it rarely misses positive cases.</a:t>
          </a:r>
        </a:p>
      </dgm:t>
    </dgm:pt>
    <dgm:pt modelId="{31A2A7AC-9CFB-4878-904E-C6FE40F3752F}" type="parTrans" cxnId="{0827BD4F-B2D9-4782-AD00-807437376381}">
      <dgm:prSet/>
      <dgm:spPr/>
      <dgm:t>
        <a:bodyPr/>
        <a:lstStyle/>
        <a:p>
          <a:endParaRPr lang="en-US"/>
        </a:p>
      </dgm:t>
    </dgm:pt>
    <dgm:pt modelId="{2BE1F7C1-039A-40D1-B60F-850D2AF57F83}" type="sibTrans" cxnId="{0827BD4F-B2D9-4782-AD00-807437376381}">
      <dgm:prSet/>
      <dgm:spPr/>
      <dgm:t>
        <a:bodyPr/>
        <a:lstStyle/>
        <a:p>
          <a:endParaRPr lang="en-US"/>
        </a:p>
      </dgm:t>
    </dgm:pt>
    <dgm:pt modelId="{6ECB34B3-FDF9-41C0-A7C2-C6B9202C98BA}">
      <dgm:prSet/>
      <dgm:spPr/>
      <dgm:t>
        <a:bodyPr/>
        <a:lstStyle/>
        <a:p>
          <a:r>
            <a:rPr lang="en-US"/>
            <a:t>We got Recall as 0.956 for our Random Forest Model.</a:t>
          </a:r>
        </a:p>
      </dgm:t>
    </dgm:pt>
    <dgm:pt modelId="{9F455227-DDF3-4D37-95DB-7E19A7495AAD}" type="parTrans" cxnId="{407884AA-F498-402F-A4B0-DB000605F1FE}">
      <dgm:prSet/>
      <dgm:spPr/>
      <dgm:t>
        <a:bodyPr/>
        <a:lstStyle/>
        <a:p>
          <a:endParaRPr lang="en-US"/>
        </a:p>
      </dgm:t>
    </dgm:pt>
    <dgm:pt modelId="{CF1BB030-8CFD-44B7-94AE-65EC9BA4DD6E}" type="sibTrans" cxnId="{407884AA-F498-402F-A4B0-DB000605F1FE}">
      <dgm:prSet/>
      <dgm:spPr/>
      <dgm:t>
        <a:bodyPr/>
        <a:lstStyle/>
        <a:p>
          <a:endParaRPr lang="en-US"/>
        </a:p>
      </dgm:t>
    </dgm:pt>
    <dgm:pt modelId="{4D919E2D-19FF-4194-8C9F-A232FD573C30}" type="pres">
      <dgm:prSet presAssocID="{F4F52350-DF3F-402D-8A1D-28A2C20D07EF}" presName="root" presStyleCnt="0">
        <dgm:presLayoutVars>
          <dgm:dir/>
          <dgm:resizeHandles val="exact"/>
        </dgm:presLayoutVars>
      </dgm:prSet>
      <dgm:spPr/>
    </dgm:pt>
    <dgm:pt modelId="{CC93ACB5-92EE-4612-9075-1779345CABD2}" type="pres">
      <dgm:prSet presAssocID="{8C0F995C-0D8F-46FB-9ECD-8E97C67AB861}" presName="compNode" presStyleCnt="0"/>
      <dgm:spPr/>
    </dgm:pt>
    <dgm:pt modelId="{55357FA5-8DA6-4EF7-A893-31D28131379B}" type="pres">
      <dgm:prSet presAssocID="{8C0F995C-0D8F-46FB-9ECD-8E97C67AB861}" presName="bgRect" presStyleLbl="bgShp" presStyleIdx="0" presStyleCnt="5"/>
      <dgm:spPr/>
    </dgm:pt>
    <dgm:pt modelId="{494EB109-E22B-4C5B-9FAA-0EDCE3E17084}" type="pres">
      <dgm:prSet presAssocID="{8C0F995C-0D8F-46FB-9ECD-8E97C67AB86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9F900E24-42C1-4D40-B6AE-37A02F7606A6}" type="pres">
      <dgm:prSet presAssocID="{8C0F995C-0D8F-46FB-9ECD-8E97C67AB861}" presName="spaceRect" presStyleCnt="0"/>
      <dgm:spPr/>
    </dgm:pt>
    <dgm:pt modelId="{F996BAAB-6452-4FD1-ACA0-13DB2ACF1143}" type="pres">
      <dgm:prSet presAssocID="{8C0F995C-0D8F-46FB-9ECD-8E97C67AB861}" presName="parTx" presStyleLbl="revTx" presStyleIdx="0" presStyleCnt="5">
        <dgm:presLayoutVars>
          <dgm:chMax val="0"/>
          <dgm:chPref val="0"/>
        </dgm:presLayoutVars>
      </dgm:prSet>
      <dgm:spPr/>
    </dgm:pt>
    <dgm:pt modelId="{CA6D79DE-516F-4E7F-B6DE-944A85387E3A}" type="pres">
      <dgm:prSet presAssocID="{5AE16A86-4252-4280-A4F3-590A4342FE66}" presName="sibTrans" presStyleCnt="0"/>
      <dgm:spPr/>
    </dgm:pt>
    <dgm:pt modelId="{48C6AE5B-8E6E-40F7-A9AB-11B7EAF335C4}" type="pres">
      <dgm:prSet presAssocID="{3884DFDF-90DB-43C1-880C-EF9660C07C84}" presName="compNode" presStyleCnt="0"/>
      <dgm:spPr/>
    </dgm:pt>
    <dgm:pt modelId="{8F34B3A4-1631-463A-8A48-58B02FB28518}" type="pres">
      <dgm:prSet presAssocID="{3884DFDF-90DB-43C1-880C-EF9660C07C84}" presName="bgRect" presStyleLbl="bgShp" presStyleIdx="1" presStyleCnt="5"/>
      <dgm:spPr/>
    </dgm:pt>
    <dgm:pt modelId="{87DCBDC7-55AD-4A12-BA4D-F8615041C9D8}" type="pres">
      <dgm:prSet presAssocID="{3884DFDF-90DB-43C1-880C-EF9660C07C8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602F4015-1F76-4223-A708-6B518541D6AE}" type="pres">
      <dgm:prSet presAssocID="{3884DFDF-90DB-43C1-880C-EF9660C07C84}" presName="spaceRect" presStyleCnt="0"/>
      <dgm:spPr/>
    </dgm:pt>
    <dgm:pt modelId="{F9D750D7-CC74-433E-A9ED-07D538A9D114}" type="pres">
      <dgm:prSet presAssocID="{3884DFDF-90DB-43C1-880C-EF9660C07C84}" presName="parTx" presStyleLbl="revTx" presStyleIdx="1" presStyleCnt="5">
        <dgm:presLayoutVars>
          <dgm:chMax val="0"/>
          <dgm:chPref val="0"/>
        </dgm:presLayoutVars>
      </dgm:prSet>
      <dgm:spPr/>
    </dgm:pt>
    <dgm:pt modelId="{411E62DF-B014-465A-AA0C-C8DAFAFBA098}" type="pres">
      <dgm:prSet presAssocID="{33D47F8D-97C9-47EC-BF09-73B80B644B83}" presName="sibTrans" presStyleCnt="0"/>
      <dgm:spPr/>
    </dgm:pt>
    <dgm:pt modelId="{43E528E6-E6F6-47C3-A829-7943D3E31F37}" type="pres">
      <dgm:prSet presAssocID="{430C3B59-E7CC-48D1-8708-7DA3437B98FB}" presName="compNode" presStyleCnt="0"/>
      <dgm:spPr/>
    </dgm:pt>
    <dgm:pt modelId="{E6B4D58F-56EA-4872-9BED-E388F57DCE02}" type="pres">
      <dgm:prSet presAssocID="{430C3B59-E7CC-48D1-8708-7DA3437B98FB}" presName="bgRect" presStyleLbl="bgShp" presStyleIdx="2" presStyleCnt="5"/>
      <dgm:spPr/>
    </dgm:pt>
    <dgm:pt modelId="{E2D81B86-3C78-4C2A-899C-D2F642E01949}" type="pres">
      <dgm:prSet presAssocID="{430C3B59-E7CC-48D1-8708-7DA3437B98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D2C7E52F-706B-4C80-93C9-CFECB2416B39}" type="pres">
      <dgm:prSet presAssocID="{430C3B59-E7CC-48D1-8708-7DA3437B98FB}" presName="spaceRect" presStyleCnt="0"/>
      <dgm:spPr/>
    </dgm:pt>
    <dgm:pt modelId="{AAA99227-ECFF-4147-B943-59152B4107D9}" type="pres">
      <dgm:prSet presAssocID="{430C3B59-E7CC-48D1-8708-7DA3437B98FB}" presName="parTx" presStyleLbl="revTx" presStyleIdx="2" presStyleCnt="5">
        <dgm:presLayoutVars>
          <dgm:chMax val="0"/>
          <dgm:chPref val="0"/>
        </dgm:presLayoutVars>
      </dgm:prSet>
      <dgm:spPr/>
    </dgm:pt>
    <dgm:pt modelId="{D8515CC2-0154-4513-91F0-8AD87849D07F}" type="pres">
      <dgm:prSet presAssocID="{E5504AAF-207B-402D-9075-14E03EA330EB}" presName="sibTrans" presStyleCnt="0"/>
      <dgm:spPr/>
    </dgm:pt>
    <dgm:pt modelId="{9E9757DC-DB75-4546-AC94-1C68AAF055CD}" type="pres">
      <dgm:prSet presAssocID="{163D88AF-9889-4DCE-99D1-2A412D0A2CFA}" presName="compNode" presStyleCnt="0"/>
      <dgm:spPr/>
    </dgm:pt>
    <dgm:pt modelId="{78DCDC77-8620-4AF2-8E26-D367780C270B}" type="pres">
      <dgm:prSet presAssocID="{163D88AF-9889-4DCE-99D1-2A412D0A2CFA}" presName="bgRect" presStyleLbl="bgShp" presStyleIdx="3" presStyleCnt="5"/>
      <dgm:spPr/>
    </dgm:pt>
    <dgm:pt modelId="{27512C8A-0938-4FEB-801C-03EAB6FC5F6C}" type="pres">
      <dgm:prSet presAssocID="{163D88AF-9889-4DCE-99D1-2A412D0A2CF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6D75DC4C-B894-4A3A-B759-D1BFBA93D0D9}" type="pres">
      <dgm:prSet presAssocID="{163D88AF-9889-4DCE-99D1-2A412D0A2CFA}" presName="spaceRect" presStyleCnt="0"/>
      <dgm:spPr/>
    </dgm:pt>
    <dgm:pt modelId="{8EC9848B-C81F-45E7-A289-6296253A2515}" type="pres">
      <dgm:prSet presAssocID="{163D88AF-9889-4DCE-99D1-2A412D0A2CFA}" presName="parTx" presStyleLbl="revTx" presStyleIdx="3" presStyleCnt="5">
        <dgm:presLayoutVars>
          <dgm:chMax val="0"/>
          <dgm:chPref val="0"/>
        </dgm:presLayoutVars>
      </dgm:prSet>
      <dgm:spPr/>
    </dgm:pt>
    <dgm:pt modelId="{D031080D-A124-453E-810D-95D64DB1BFDE}" type="pres">
      <dgm:prSet presAssocID="{2BE1F7C1-039A-40D1-B60F-850D2AF57F83}" presName="sibTrans" presStyleCnt="0"/>
      <dgm:spPr/>
    </dgm:pt>
    <dgm:pt modelId="{971C873F-A151-4D74-88D1-8114E113BCB1}" type="pres">
      <dgm:prSet presAssocID="{6ECB34B3-FDF9-41C0-A7C2-C6B9202C98BA}" presName="compNode" presStyleCnt="0"/>
      <dgm:spPr/>
    </dgm:pt>
    <dgm:pt modelId="{BD52FEDC-28E3-49CD-B829-7F5485E3B698}" type="pres">
      <dgm:prSet presAssocID="{6ECB34B3-FDF9-41C0-A7C2-C6B9202C98BA}" presName="bgRect" presStyleLbl="bgShp" presStyleIdx="4" presStyleCnt="5"/>
      <dgm:spPr/>
    </dgm:pt>
    <dgm:pt modelId="{7BB1CE06-A45E-4DF5-871A-AD4900569113}" type="pres">
      <dgm:prSet presAssocID="{6ECB34B3-FDF9-41C0-A7C2-C6B9202C98B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rest scene"/>
        </a:ext>
      </dgm:extLst>
    </dgm:pt>
    <dgm:pt modelId="{4DA694BD-8719-4537-87CE-620FD88057C8}" type="pres">
      <dgm:prSet presAssocID="{6ECB34B3-FDF9-41C0-A7C2-C6B9202C98BA}" presName="spaceRect" presStyleCnt="0"/>
      <dgm:spPr/>
    </dgm:pt>
    <dgm:pt modelId="{9603513A-0538-4911-BB75-E0E8FE1B3C1D}" type="pres">
      <dgm:prSet presAssocID="{6ECB34B3-FDF9-41C0-A7C2-C6B9202C98BA}" presName="parTx" presStyleLbl="revTx" presStyleIdx="4" presStyleCnt="5">
        <dgm:presLayoutVars>
          <dgm:chMax val="0"/>
          <dgm:chPref val="0"/>
        </dgm:presLayoutVars>
      </dgm:prSet>
      <dgm:spPr/>
    </dgm:pt>
  </dgm:ptLst>
  <dgm:cxnLst>
    <dgm:cxn modelId="{1197A33B-CC05-4BD9-A816-F7DAC38AD49F}" type="presOf" srcId="{3884DFDF-90DB-43C1-880C-EF9660C07C84}" destId="{F9D750D7-CC74-433E-A9ED-07D538A9D114}" srcOrd="0" destOrd="0" presId="urn:microsoft.com/office/officeart/2018/2/layout/IconVerticalSolidList"/>
    <dgm:cxn modelId="{1A607B49-CF7A-4486-8A12-C95B5B94188B}" type="presOf" srcId="{6ECB34B3-FDF9-41C0-A7C2-C6B9202C98BA}" destId="{9603513A-0538-4911-BB75-E0E8FE1B3C1D}" srcOrd="0" destOrd="0" presId="urn:microsoft.com/office/officeart/2018/2/layout/IconVerticalSolidList"/>
    <dgm:cxn modelId="{0827BD4F-B2D9-4782-AD00-807437376381}" srcId="{F4F52350-DF3F-402D-8A1D-28A2C20D07EF}" destId="{163D88AF-9889-4DCE-99D1-2A412D0A2CFA}" srcOrd="3" destOrd="0" parTransId="{31A2A7AC-9CFB-4878-904E-C6FE40F3752F}" sibTransId="{2BE1F7C1-039A-40D1-B60F-850D2AF57F83}"/>
    <dgm:cxn modelId="{3C346E52-F135-4785-A11F-5B69055B8244}" type="presOf" srcId="{F4F52350-DF3F-402D-8A1D-28A2C20D07EF}" destId="{4D919E2D-19FF-4194-8C9F-A232FD573C30}" srcOrd="0" destOrd="0" presId="urn:microsoft.com/office/officeart/2018/2/layout/IconVerticalSolidList"/>
    <dgm:cxn modelId="{4ECFB28B-84CA-4266-895D-AB8B9544DED4}" srcId="{F4F52350-DF3F-402D-8A1D-28A2C20D07EF}" destId="{3884DFDF-90DB-43C1-880C-EF9660C07C84}" srcOrd="1" destOrd="0" parTransId="{24FF05DF-BBDD-4789-A97E-2AE6F7AA4ED3}" sibTransId="{33D47F8D-97C9-47EC-BF09-73B80B644B83}"/>
    <dgm:cxn modelId="{0A15B89B-EB1D-4990-BDD1-BC8B474318A1}" type="presOf" srcId="{430C3B59-E7CC-48D1-8708-7DA3437B98FB}" destId="{AAA99227-ECFF-4147-B943-59152B4107D9}" srcOrd="0" destOrd="0" presId="urn:microsoft.com/office/officeart/2018/2/layout/IconVerticalSolidList"/>
    <dgm:cxn modelId="{407884AA-F498-402F-A4B0-DB000605F1FE}" srcId="{F4F52350-DF3F-402D-8A1D-28A2C20D07EF}" destId="{6ECB34B3-FDF9-41C0-A7C2-C6B9202C98BA}" srcOrd="4" destOrd="0" parTransId="{9F455227-DDF3-4D37-95DB-7E19A7495AAD}" sibTransId="{CF1BB030-8CFD-44B7-94AE-65EC9BA4DD6E}"/>
    <dgm:cxn modelId="{F77F92AD-030F-4A52-9C50-6F1178056CC4}" srcId="{F4F52350-DF3F-402D-8A1D-28A2C20D07EF}" destId="{430C3B59-E7CC-48D1-8708-7DA3437B98FB}" srcOrd="2" destOrd="0" parTransId="{42419057-553F-44CE-B3F8-72C51F8F4451}" sibTransId="{E5504AAF-207B-402D-9075-14E03EA330EB}"/>
    <dgm:cxn modelId="{45F395C6-B2AC-461D-A280-8C86AB3561AF}" type="presOf" srcId="{8C0F995C-0D8F-46FB-9ECD-8E97C67AB861}" destId="{F996BAAB-6452-4FD1-ACA0-13DB2ACF1143}" srcOrd="0" destOrd="0" presId="urn:microsoft.com/office/officeart/2018/2/layout/IconVerticalSolidList"/>
    <dgm:cxn modelId="{0E8813D1-3382-4ED4-9212-A8A50006657D}" type="presOf" srcId="{163D88AF-9889-4DCE-99D1-2A412D0A2CFA}" destId="{8EC9848B-C81F-45E7-A289-6296253A2515}" srcOrd="0" destOrd="0" presId="urn:microsoft.com/office/officeart/2018/2/layout/IconVerticalSolidList"/>
    <dgm:cxn modelId="{387AADEA-85E9-426E-8A85-59EED7ECE762}" srcId="{F4F52350-DF3F-402D-8A1D-28A2C20D07EF}" destId="{8C0F995C-0D8F-46FB-9ECD-8E97C67AB861}" srcOrd="0" destOrd="0" parTransId="{B1066A48-90A1-4750-A877-C508CF3C8B7B}" sibTransId="{5AE16A86-4252-4280-A4F3-590A4342FE66}"/>
    <dgm:cxn modelId="{8D0C056A-384A-42EC-82C2-B5FFB960517A}" type="presParOf" srcId="{4D919E2D-19FF-4194-8C9F-A232FD573C30}" destId="{CC93ACB5-92EE-4612-9075-1779345CABD2}" srcOrd="0" destOrd="0" presId="urn:microsoft.com/office/officeart/2018/2/layout/IconVerticalSolidList"/>
    <dgm:cxn modelId="{3A40699A-CB18-49A9-97EF-462E83E6DD9C}" type="presParOf" srcId="{CC93ACB5-92EE-4612-9075-1779345CABD2}" destId="{55357FA5-8DA6-4EF7-A893-31D28131379B}" srcOrd="0" destOrd="0" presId="urn:microsoft.com/office/officeart/2018/2/layout/IconVerticalSolidList"/>
    <dgm:cxn modelId="{D9E3FE5C-A8C5-4598-8AEE-7B5FC4804BFC}" type="presParOf" srcId="{CC93ACB5-92EE-4612-9075-1779345CABD2}" destId="{494EB109-E22B-4C5B-9FAA-0EDCE3E17084}" srcOrd="1" destOrd="0" presId="urn:microsoft.com/office/officeart/2018/2/layout/IconVerticalSolidList"/>
    <dgm:cxn modelId="{0F42B864-2D39-4E70-9A4F-913ED4A279EB}" type="presParOf" srcId="{CC93ACB5-92EE-4612-9075-1779345CABD2}" destId="{9F900E24-42C1-4D40-B6AE-37A02F7606A6}" srcOrd="2" destOrd="0" presId="urn:microsoft.com/office/officeart/2018/2/layout/IconVerticalSolidList"/>
    <dgm:cxn modelId="{AF820750-CF60-4534-A044-FC3D1853E9B8}" type="presParOf" srcId="{CC93ACB5-92EE-4612-9075-1779345CABD2}" destId="{F996BAAB-6452-4FD1-ACA0-13DB2ACF1143}" srcOrd="3" destOrd="0" presId="urn:microsoft.com/office/officeart/2018/2/layout/IconVerticalSolidList"/>
    <dgm:cxn modelId="{AFE8FA98-B35B-43CE-A783-C94DAA2E0BB6}" type="presParOf" srcId="{4D919E2D-19FF-4194-8C9F-A232FD573C30}" destId="{CA6D79DE-516F-4E7F-B6DE-944A85387E3A}" srcOrd="1" destOrd="0" presId="urn:microsoft.com/office/officeart/2018/2/layout/IconVerticalSolidList"/>
    <dgm:cxn modelId="{6CF73FF2-7619-4D14-B047-147DB191090D}" type="presParOf" srcId="{4D919E2D-19FF-4194-8C9F-A232FD573C30}" destId="{48C6AE5B-8E6E-40F7-A9AB-11B7EAF335C4}" srcOrd="2" destOrd="0" presId="urn:microsoft.com/office/officeart/2018/2/layout/IconVerticalSolidList"/>
    <dgm:cxn modelId="{12FE7797-D235-4192-9BFD-C7B9C4F55F48}" type="presParOf" srcId="{48C6AE5B-8E6E-40F7-A9AB-11B7EAF335C4}" destId="{8F34B3A4-1631-463A-8A48-58B02FB28518}" srcOrd="0" destOrd="0" presId="urn:microsoft.com/office/officeart/2018/2/layout/IconVerticalSolidList"/>
    <dgm:cxn modelId="{83AE0260-589A-400E-B4DB-2324B2FD84ED}" type="presParOf" srcId="{48C6AE5B-8E6E-40F7-A9AB-11B7EAF335C4}" destId="{87DCBDC7-55AD-4A12-BA4D-F8615041C9D8}" srcOrd="1" destOrd="0" presId="urn:microsoft.com/office/officeart/2018/2/layout/IconVerticalSolidList"/>
    <dgm:cxn modelId="{E28A634E-DEA6-47AA-A217-D60A9147F3AF}" type="presParOf" srcId="{48C6AE5B-8E6E-40F7-A9AB-11B7EAF335C4}" destId="{602F4015-1F76-4223-A708-6B518541D6AE}" srcOrd="2" destOrd="0" presId="urn:microsoft.com/office/officeart/2018/2/layout/IconVerticalSolidList"/>
    <dgm:cxn modelId="{51A53E0B-9D61-46E2-ADB4-93ACFF8376D9}" type="presParOf" srcId="{48C6AE5B-8E6E-40F7-A9AB-11B7EAF335C4}" destId="{F9D750D7-CC74-433E-A9ED-07D538A9D114}" srcOrd="3" destOrd="0" presId="urn:microsoft.com/office/officeart/2018/2/layout/IconVerticalSolidList"/>
    <dgm:cxn modelId="{8FB0CBA9-3FB2-4FCD-92AC-3694CD8E402E}" type="presParOf" srcId="{4D919E2D-19FF-4194-8C9F-A232FD573C30}" destId="{411E62DF-B014-465A-AA0C-C8DAFAFBA098}" srcOrd="3" destOrd="0" presId="urn:microsoft.com/office/officeart/2018/2/layout/IconVerticalSolidList"/>
    <dgm:cxn modelId="{0EC97CB4-400A-46E1-A395-9A6CF1B371D6}" type="presParOf" srcId="{4D919E2D-19FF-4194-8C9F-A232FD573C30}" destId="{43E528E6-E6F6-47C3-A829-7943D3E31F37}" srcOrd="4" destOrd="0" presId="urn:microsoft.com/office/officeart/2018/2/layout/IconVerticalSolidList"/>
    <dgm:cxn modelId="{945A7DD8-D132-4386-BA87-18D28F4C156D}" type="presParOf" srcId="{43E528E6-E6F6-47C3-A829-7943D3E31F37}" destId="{E6B4D58F-56EA-4872-9BED-E388F57DCE02}" srcOrd="0" destOrd="0" presId="urn:microsoft.com/office/officeart/2018/2/layout/IconVerticalSolidList"/>
    <dgm:cxn modelId="{E1744364-D647-44DF-B0AC-579E60684B36}" type="presParOf" srcId="{43E528E6-E6F6-47C3-A829-7943D3E31F37}" destId="{E2D81B86-3C78-4C2A-899C-D2F642E01949}" srcOrd="1" destOrd="0" presId="urn:microsoft.com/office/officeart/2018/2/layout/IconVerticalSolidList"/>
    <dgm:cxn modelId="{32102D4A-AE20-43F5-A1AF-6E1114AE3A49}" type="presParOf" srcId="{43E528E6-E6F6-47C3-A829-7943D3E31F37}" destId="{D2C7E52F-706B-4C80-93C9-CFECB2416B39}" srcOrd="2" destOrd="0" presId="urn:microsoft.com/office/officeart/2018/2/layout/IconVerticalSolidList"/>
    <dgm:cxn modelId="{F2666B65-685F-4E21-8ACC-FBB04858945A}" type="presParOf" srcId="{43E528E6-E6F6-47C3-A829-7943D3E31F37}" destId="{AAA99227-ECFF-4147-B943-59152B4107D9}" srcOrd="3" destOrd="0" presId="urn:microsoft.com/office/officeart/2018/2/layout/IconVerticalSolidList"/>
    <dgm:cxn modelId="{2BAAEC73-CBC7-49C9-84E5-FAB4CFE1E460}" type="presParOf" srcId="{4D919E2D-19FF-4194-8C9F-A232FD573C30}" destId="{D8515CC2-0154-4513-91F0-8AD87849D07F}" srcOrd="5" destOrd="0" presId="urn:microsoft.com/office/officeart/2018/2/layout/IconVerticalSolidList"/>
    <dgm:cxn modelId="{C728626C-7D8F-4B49-A820-BF01EFBCD9C6}" type="presParOf" srcId="{4D919E2D-19FF-4194-8C9F-A232FD573C30}" destId="{9E9757DC-DB75-4546-AC94-1C68AAF055CD}" srcOrd="6" destOrd="0" presId="urn:microsoft.com/office/officeart/2018/2/layout/IconVerticalSolidList"/>
    <dgm:cxn modelId="{637BCA31-E0AE-4159-BA0E-002A250A85AD}" type="presParOf" srcId="{9E9757DC-DB75-4546-AC94-1C68AAF055CD}" destId="{78DCDC77-8620-4AF2-8E26-D367780C270B}" srcOrd="0" destOrd="0" presId="urn:microsoft.com/office/officeart/2018/2/layout/IconVerticalSolidList"/>
    <dgm:cxn modelId="{E8CE32EB-CB0C-44E1-A630-A97D0872F386}" type="presParOf" srcId="{9E9757DC-DB75-4546-AC94-1C68AAF055CD}" destId="{27512C8A-0938-4FEB-801C-03EAB6FC5F6C}" srcOrd="1" destOrd="0" presId="urn:microsoft.com/office/officeart/2018/2/layout/IconVerticalSolidList"/>
    <dgm:cxn modelId="{5932DFD9-A7AC-4784-898A-14FD0777E2BD}" type="presParOf" srcId="{9E9757DC-DB75-4546-AC94-1C68AAF055CD}" destId="{6D75DC4C-B894-4A3A-B759-D1BFBA93D0D9}" srcOrd="2" destOrd="0" presId="urn:microsoft.com/office/officeart/2018/2/layout/IconVerticalSolidList"/>
    <dgm:cxn modelId="{6A224B52-D87A-4084-A9F5-626C30CA58FA}" type="presParOf" srcId="{9E9757DC-DB75-4546-AC94-1C68AAF055CD}" destId="{8EC9848B-C81F-45E7-A289-6296253A2515}" srcOrd="3" destOrd="0" presId="urn:microsoft.com/office/officeart/2018/2/layout/IconVerticalSolidList"/>
    <dgm:cxn modelId="{DFFFEB9A-1899-4B9F-8AA0-51FA993E22AB}" type="presParOf" srcId="{4D919E2D-19FF-4194-8C9F-A232FD573C30}" destId="{D031080D-A124-453E-810D-95D64DB1BFDE}" srcOrd="7" destOrd="0" presId="urn:microsoft.com/office/officeart/2018/2/layout/IconVerticalSolidList"/>
    <dgm:cxn modelId="{99C5A4E4-FE33-48FF-8ED3-0952D27B0B88}" type="presParOf" srcId="{4D919E2D-19FF-4194-8C9F-A232FD573C30}" destId="{971C873F-A151-4D74-88D1-8114E113BCB1}" srcOrd="8" destOrd="0" presId="urn:microsoft.com/office/officeart/2018/2/layout/IconVerticalSolidList"/>
    <dgm:cxn modelId="{F9149806-9C1E-4C5A-B605-A423BA60B521}" type="presParOf" srcId="{971C873F-A151-4D74-88D1-8114E113BCB1}" destId="{BD52FEDC-28E3-49CD-B829-7F5485E3B698}" srcOrd="0" destOrd="0" presId="urn:microsoft.com/office/officeart/2018/2/layout/IconVerticalSolidList"/>
    <dgm:cxn modelId="{E327F245-E462-4654-8459-5C80089B90C1}" type="presParOf" srcId="{971C873F-A151-4D74-88D1-8114E113BCB1}" destId="{7BB1CE06-A45E-4DF5-871A-AD4900569113}" srcOrd="1" destOrd="0" presId="urn:microsoft.com/office/officeart/2018/2/layout/IconVerticalSolidList"/>
    <dgm:cxn modelId="{23186233-8588-4573-9644-FCF623FC4354}" type="presParOf" srcId="{971C873F-A151-4D74-88D1-8114E113BCB1}" destId="{4DA694BD-8719-4537-87CE-620FD88057C8}" srcOrd="2" destOrd="0" presId="urn:microsoft.com/office/officeart/2018/2/layout/IconVerticalSolidList"/>
    <dgm:cxn modelId="{599D3864-086C-4ACE-80BF-7EFD16C507FD}" type="presParOf" srcId="{971C873F-A151-4D74-88D1-8114E113BCB1}" destId="{9603513A-0538-4911-BB75-E0E8FE1B3C1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954AA-DA00-4FD9-8612-8F3D404A8220}">
      <dsp:nvSpPr>
        <dsp:cNvPr id="0" name=""/>
        <dsp:cNvSpPr/>
      </dsp:nvSpPr>
      <dsp:spPr>
        <a:xfrm>
          <a:off x="0" y="32819"/>
          <a:ext cx="5000124" cy="6084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PAVAN PABBA</a:t>
          </a:r>
        </a:p>
      </dsp:txBody>
      <dsp:txXfrm>
        <a:off x="29700" y="62519"/>
        <a:ext cx="4940724" cy="549000"/>
      </dsp:txXfrm>
    </dsp:sp>
    <dsp:sp modelId="{4E0D6739-54F5-44AD-96FA-1604A14C9980}">
      <dsp:nvSpPr>
        <dsp:cNvPr id="0" name=""/>
        <dsp:cNvSpPr/>
      </dsp:nvSpPr>
      <dsp:spPr>
        <a:xfrm>
          <a:off x="0" y="716099"/>
          <a:ext cx="5000124" cy="608400"/>
        </a:xfrm>
        <a:prstGeom prst="round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REVANTH MANDADI</a:t>
          </a:r>
        </a:p>
      </dsp:txBody>
      <dsp:txXfrm>
        <a:off x="29700" y="745799"/>
        <a:ext cx="4940724" cy="549000"/>
      </dsp:txXfrm>
    </dsp:sp>
    <dsp:sp modelId="{F01BD6FC-F464-4E7A-B3D5-F4CDC6D00A98}">
      <dsp:nvSpPr>
        <dsp:cNvPr id="0" name=""/>
        <dsp:cNvSpPr/>
      </dsp:nvSpPr>
      <dsp:spPr>
        <a:xfrm>
          <a:off x="0" y="1399379"/>
          <a:ext cx="5000124" cy="608400"/>
        </a:xfrm>
        <a:prstGeom prst="round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GAYATHRI KASTURI</a:t>
          </a:r>
        </a:p>
      </dsp:txBody>
      <dsp:txXfrm>
        <a:off x="29700" y="1429079"/>
        <a:ext cx="4940724" cy="549000"/>
      </dsp:txXfrm>
    </dsp:sp>
    <dsp:sp modelId="{29483345-1210-4B8F-B0BC-4DF35A4ECD7A}">
      <dsp:nvSpPr>
        <dsp:cNvPr id="0" name=""/>
        <dsp:cNvSpPr/>
      </dsp:nvSpPr>
      <dsp:spPr>
        <a:xfrm>
          <a:off x="0" y="2082660"/>
          <a:ext cx="5000124" cy="608400"/>
        </a:xfrm>
        <a:prstGeom prst="round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SUNIL GANGUPAMU</a:t>
          </a:r>
        </a:p>
      </dsp:txBody>
      <dsp:txXfrm>
        <a:off x="29700" y="2112360"/>
        <a:ext cx="4940724" cy="549000"/>
      </dsp:txXfrm>
    </dsp:sp>
    <dsp:sp modelId="{2DDC51A2-C794-499B-9CC8-7B9F5EBB3AE7}">
      <dsp:nvSpPr>
        <dsp:cNvPr id="0" name=""/>
        <dsp:cNvSpPr/>
      </dsp:nvSpPr>
      <dsp:spPr>
        <a:xfrm>
          <a:off x="0" y="2765940"/>
          <a:ext cx="5000124" cy="608400"/>
        </a:xfrm>
        <a:prstGeom prst="round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LAVANYA PEDDIREDDI</a:t>
          </a:r>
        </a:p>
      </dsp:txBody>
      <dsp:txXfrm>
        <a:off x="29700" y="2795640"/>
        <a:ext cx="4940724" cy="549000"/>
      </dsp:txXfrm>
    </dsp:sp>
    <dsp:sp modelId="{97307379-AC47-45A8-A15F-5E8FE8456190}">
      <dsp:nvSpPr>
        <dsp:cNvPr id="0" name=""/>
        <dsp:cNvSpPr/>
      </dsp:nvSpPr>
      <dsp:spPr>
        <a:xfrm>
          <a:off x="0" y="3449220"/>
          <a:ext cx="5000124" cy="6084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HARI KRISHNA</a:t>
          </a:r>
        </a:p>
      </dsp:txBody>
      <dsp:txXfrm>
        <a:off x="29700" y="3478920"/>
        <a:ext cx="4940724" cy="549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E7735-DA51-408B-8E64-B1C9CEDF9877}">
      <dsp:nvSpPr>
        <dsp:cNvPr id="0" name=""/>
        <dsp:cNvSpPr/>
      </dsp:nvSpPr>
      <dsp:spPr>
        <a:xfrm>
          <a:off x="1660395" y="227106"/>
          <a:ext cx="697675" cy="6976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5485A-C041-4DAA-A513-1388AB77B7C7}">
      <dsp:nvSpPr>
        <dsp:cNvPr id="0" name=""/>
        <dsp:cNvSpPr/>
      </dsp:nvSpPr>
      <dsp:spPr>
        <a:xfrm>
          <a:off x="1234038" y="1328347"/>
          <a:ext cx="1550390" cy="158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Insurance Companies are spending insane amount on customer acquisition in various ways/systems</a:t>
          </a:r>
          <a:r>
            <a:rPr lang="en-US" sz="1100" kern="1200" dirty="0"/>
            <a:t>.</a:t>
          </a:r>
        </a:p>
      </dsp:txBody>
      <dsp:txXfrm>
        <a:off x="1234038" y="1328347"/>
        <a:ext cx="1550390" cy="1589150"/>
      </dsp:txXfrm>
    </dsp:sp>
    <dsp:sp modelId="{28D6B152-E710-4F9D-9C24-17D449B62299}">
      <dsp:nvSpPr>
        <dsp:cNvPr id="0" name=""/>
        <dsp:cNvSpPr/>
      </dsp:nvSpPr>
      <dsp:spPr>
        <a:xfrm>
          <a:off x="3482104" y="227106"/>
          <a:ext cx="697675" cy="6976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EE1560-FAF1-498B-B1AD-F19AC2A9BD86}">
      <dsp:nvSpPr>
        <dsp:cNvPr id="0" name=""/>
        <dsp:cNvSpPr/>
      </dsp:nvSpPr>
      <dsp:spPr>
        <a:xfrm>
          <a:off x="3055747" y="1328347"/>
          <a:ext cx="1550390" cy="158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Targeting wrong customers repeatedly could damage company reputation.</a:t>
          </a:r>
        </a:p>
      </dsp:txBody>
      <dsp:txXfrm>
        <a:off x="3055747" y="1328347"/>
        <a:ext cx="1550390" cy="1589150"/>
      </dsp:txXfrm>
    </dsp:sp>
    <dsp:sp modelId="{7E7B4A52-4EFB-4C4E-939C-729A83826928}">
      <dsp:nvSpPr>
        <dsp:cNvPr id="0" name=""/>
        <dsp:cNvSpPr/>
      </dsp:nvSpPr>
      <dsp:spPr>
        <a:xfrm>
          <a:off x="5570806" y="134296"/>
          <a:ext cx="697675" cy="6976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3FF28D-2B3D-48A1-A2DE-39C7F907C94C}">
      <dsp:nvSpPr>
        <dsp:cNvPr id="0" name=""/>
        <dsp:cNvSpPr/>
      </dsp:nvSpPr>
      <dsp:spPr>
        <a:xfrm>
          <a:off x="4877456" y="1049916"/>
          <a:ext cx="2084376" cy="1960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We can resolve this by a predictive modelling, If the Company would know more precisely whom to target. This targeted approach aims to optimize our Customer Acquisition Cost (CAC) by allocating resources to prospects most likely to convert.</a:t>
          </a:r>
        </a:p>
      </dsp:txBody>
      <dsp:txXfrm>
        <a:off x="4877456" y="1049916"/>
        <a:ext cx="2084376" cy="19603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A98F6-15B4-46E2-A2FE-7FFAEE790A00}">
      <dsp:nvSpPr>
        <dsp:cNvPr id="0" name=""/>
        <dsp:cNvSpPr/>
      </dsp:nvSpPr>
      <dsp:spPr>
        <a:xfrm>
          <a:off x="520435" y="67224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3B1AE-A22D-4D87-BBBD-7BE3CC4EDCC7}">
      <dsp:nvSpPr>
        <dsp:cNvPr id="0" name=""/>
        <dsp:cNvSpPr/>
      </dsp:nvSpPr>
      <dsp:spPr>
        <a:xfrm>
          <a:off x="25435" y="17523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a:t>Optimal Marketing and Sales Strategies</a:t>
          </a:r>
          <a:endParaRPr lang="en-US" sz="1300" kern="1200"/>
        </a:p>
      </dsp:txBody>
      <dsp:txXfrm>
        <a:off x="25435" y="1752360"/>
        <a:ext cx="1800000" cy="720000"/>
      </dsp:txXfrm>
    </dsp:sp>
    <dsp:sp modelId="{F97F5C91-0A0F-4BF9-BF26-5A8020EAF760}">
      <dsp:nvSpPr>
        <dsp:cNvPr id="0" name=""/>
        <dsp:cNvSpPr/>
      </dsp:nvSpPr>
      <dsp:spPr>
        <a:xfrm>
          <a:off x="2635435" y="67224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2B41A3-0521-464C-A044-7FE6D02ECEF0}">
      <dsp:nvSpPr>
        <dsp:cNvPr id="0" name=""/>
        <dsp:cNvSpPr/>
      </dsp:nvSpPr>
      <dsp:spPr>
        <a:xfrm>
          <a:off x="2140435" y="17523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a:t>Customized Policy Recommendations</a:t>
          </a:r>
          <a:endParaRPr lang="en-US" sz="1300" kern="1200"/>
        </a:p>
      </dsp:txBody>
      <dsp:txXfrm>
        <a:off x="2140435" y="1752360"/>
        <a:ext cx="1800000" cy="720000"/>
      </dsp:txXfrm>
    </dsp:sp>
    <dsp:sp modelId="{BDFD06BB-61D2-4E04-9208-642BD5F03F2B}">
      <dsp:nvSpPr>
        <dsp:cNvPr id="0" name=""/>
        <dsp:cNvSpPr/>
      </dsp:nvSpPr>
      <dsp:spPr>
        <a:xfrm>
          <a:off x="4750435" y="67224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DBAB96-E2C1-4313-A6D8-E297C1370ED3}">
      <dsp:nvSpPr>
        <dsp:cNvPr id="0" name=""/>
        <dsp:cNvSpPr/>
      </dsp:nvSpPr>
      <dsp:spPr>
        <a:xfrm>
          <a:off x="4255435" y="17523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Companies will get more returns as they can predict their clients.</a:t>
          </a:r>
        </a:p>
      </dsp:txBody>
      <dsp:txXfrm>
        <a:off x="4255435" y="1752360"/>
        <a:ext cx="1800000" cy="720000"/>
      </dsp:txXfrm>
    </dsp:sp>
    <dsp:sp modelId="{86D5119F-EFC8-44E8-82DD-C1BF525E3157}">
      <dsp:nvSpPr>
        <dsp:cNvPr id="0" name=""/>
        <dsp:cNvSpPr/>
      </dsp:nvSpPr>
      <dsp:spPr>
        <a:xfrm>
          <a:off x="6865435" y="67224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457139-5311-4741-9D7F-5A0491EE6386}">
      <dsp:nvSpPr>
        <dsp:cNvPr id="0" name=""/>
        <dsp:cNvSpPr/>
      </dsp:nvSpPr>
      <dsp:spPr>
        <a:xfrm>
          <a:off x="6370435" y="17523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Competitive Advantage</a:t>
          </a:r>
        </a:p>
      </dsp:txBody>
      <dsp:txXfrm>
        <a:off x="6370435" y="1752360"/>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75E6E-4757-4EC1-96E7-1DEF3345CE25}">
      <dsp:nvSpPr>
        <dsp:cNvPr id="0" name=""/>
        <dsp:cNvSpPr/>
      </dsp:nvSpPr>
      <dsp:spPr>
        <a:xfrm>
          <a:off x="0" y="0"/>
          <a:ext cx="6310820" cy="5660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Identifying Missing Values</a:t>
          </a:r>
        </a:p>
      </dsp:txBody>
      <dsp:txXfrm>
        <a:off x="16578" y="16578"/>
        <a:ext cx="5633807" cy="532872"/>
      </dsp:txXfrm>
    </dsp:sp>
    <dsp:sp modelId="{6B2315CA-5977-498A-8934-B6EF2AC90C2D}">
      <dsp:nvSpPr>
        <dsp:cNvPr id="0" name=""/>
        <dsp:cNvSpPr/>
      </dsp:nvSpPr>
      <dsp:spPr>
        <a:xfrm>
          <a:off x="471262" y="644643"/>
          <a:ext cx="6310820" cy="5660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Imputing Values</a:t>
          </a:r>
        </a:p>
      </dsp:txBody>
      <dsp:txXfrm>
        <a:off x="487840" y="661221"/>
        <a:ext cx="5438483" cy="532872"/>
      </dsp:txXfrm>
    </dsp:sp>
    <dsp:sp modelId="{0339227D-6794-417D-8693-EE1CCE0EF605}">
      <dsp:nvSpPr>
        <dsp:cNvPr id="0" name=""/>
        <dsp:cNvSpPr/>
      </dsp:nvSpPr>
      <dsp:spPr>
        <a:xfrm>
          <a:off x="942525" y="1289287"/>
          <a:ext cx="6310820" cy="5660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Checking Column names</a:t>
          </a:r>
        </a:p>
      </dsp:txBody>
      <dsp:txXfrm>
        <a:off x="959103" y="1305865"/>
        <a:ext cx="5438483" cy="532872"/>
      </dsp:txXfrm>
    </dsp:sp>
    <dsp:sp modelId="{73C0F717-D03C-4066-A627-19AA08B8A623}">
      <dsp:nvSpPr>
        <dsp:cNvPr id="0" name=""/>
        <dsp:cNvSpPr/>
      </dsp:nvSpPr>
      <dsp:spPr>
        <a:xfrm>
          <a:off x="1413787" y="1933931"/>
          <a:ext cx="6310820" cy="56602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Addressing the Data Imbalance (SMOTE).</a:t>
          </a:r>
        </a:p>
      </dsp:txBody>
      <dsp:txXfrm>
        <a:off x="1430365" y="1950509"/>
        <a:ext cx="5438483" cy="532872"/>
      </dsp:txXfrm>
    </dsp:sp>
    <dsp:sp modelId="{A4CCA68A-F6BA-4591-8D6E-682A789B2860}">
      <dsp:nvSpPr>
        <dsp:cNvPr id="0" name=""/>
        <dsp:cNvSpPr/>
      </dsp:nvSpPr>
      <dsp:spPr>
        <a:xfrm>
          <a:off x="1885050" y="2578575"/>
          <a:ext cx="6310820" cy="56602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Feature Selection based on Correlation</a:t>
          </a:r>
        </a:p>
      </dsp:txBody>
      <dsp:txXfrm>
        <a:off x="1901628" y="2595153"/>
        <a:ext cx="5438483" cy="532872"/>
      </dsp:txXfrm>
    </dsp:sp>
    <dsp:sp modelId="{8F3E1C39-2920-4775-A510-38A872E53F57}">
      <dsp:nvSpPr>
        <dsp:cNvPr id="0" name=""/>
        <dsp:cNvSpPr/>
      </dsp:nvSpPr>
      <dsp:spPr>
        <a:xfrm>
          <a:off x="5942902" y="413515"/>
          <a:ext cx="367918" cy="36791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025684" y="413515"/>
        <a:ext cx="202354" cy="276858"/>
      </dsp:txXfrm>
    </dsp:sp>
    <dsp:sp modelId="{760D5F8C-7F8A-431F-922C-FBE8375FE2B9}">
      <dsp:nvSpPr>
        <dsp:cNvPr id="0" name=""/>
        <dsp:cNvSpPr/>
      </dsp:nvSpPr>
      <dsp:spPr>
        <a:xfrm>
          <a:off x="6414164" y="1058159"/>
          <a:ext cx="367918" cy="367918"/>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496946" y="1058159"/>
        <a:ext cx="202354" cy="276858"/>
      </dsp:txXfrm>
    </dsp:sp>
    <dsp:sp modelId="{05119531-E222-4CCA-B791-51DE405BC6FA}">
      <dsp:nvSpPr>
        <dsp:cNvPr id="0" name=""/>
        <dsp:cNvSpPr/>
      </dsp:nvSpPr>
      <dsp:spPr>
        <a:xfrm>
          <a:off x="6885427" y="1693369"/>
          <a:ext cx="367918" cy="367918"/>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968209" y="1693369"/>
        <a:ext cx="202354" cy="276858"/>
      </dsp:txXfrm>
    </dsp:sp>
    <dsp:sp modelId="{CBE1707B-F6A1-4200-B6D1-8B8BA6083758}">
      <dsp:nvSpPr>
        <dsp:cNvPr id="0" name=""/>
        <dsp:cNvSpPr/>
      </dsp:nvSpPr>
      <dsp:spPr>
        <a:xfrm>
          <a:off x="7356689" y="2344302"/>
          <a:ext cx="367918" cy="367918"/>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439471" y="2344302"/>
        <a:ext cx="202354" cy="2768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68338-EE86-4EAE-BF62-CA337AEEFDC8}">
      <dsp:nvSpPr>
        <dsp:cNvPr id="0" name=""/>
        <dsp:cNvSpPr/>
      </dsp:nvSpPr>
      <dsp:spPr>
        <a:xfrm>
          <a:off x="230508" y="1159"/>
          <a:ext cx="2417141" cy="14502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Selecting the Model</a:t>
          </a:r>
        </a:p>
      </dsp:txBody>
      <dsp:txXfrm>
        <a:off x="230508" y="1159"/>
        <a:ext cx="2417141" cy="1450284"/>
      </dsp:txXfrm>
    </dsp:sp>
    <dsp:sp modelId="{96691434-2A1F-4AE6-97ED-FED9B792D230}">
      <dsp:nvSpPr>
        <dsp:cNvPr id="0" name=""/>
        <dsp:cNvSpPr/>
      </dsp:nvSpPr>
      <dsp:spPr>
        <a:xfrm>
          <a:off x="2848273" y="0"/>
          <a:ext cx="2417141" cy="14502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Split the data into Trian and Test</a:t>
          </a:r>
        </a:p>
      </dsp:txBody>
      <dsp:txXfrm>
        <a:off x="2848273" y="0"/>
        <a:ext cx="2417141" cy="1450284"/>
      </dsp:txXfrm>
    </dsp:sp>
    <dsp:sp modelId="{CAFF2A2C-6E73-4ED5-89A2-612A25F9DC57}">
      <dsp:nvSpPr>
        <dsp:cNvPr id="0" name=""/>
        <dsp:cNvSpPr/>
      </dsp:nvSpPr>
      <dsp:spPr>
        <a:xfrm>
          <a:off x="5548220" y="1159"/>
          <a:ext cx="2417141" cy="145028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Data Scaling</a:t>
          </a:r>
        </a:p>
      </dsp:txBody>
      <dsp:txXfrm>
        <a:off x="5548220" y="1159"/>
        <a:ext cx="2417141" cy="1450284"/>
      </dsp:txXfrm>
    </dsp:sp>
    <dsp:sp modelId="{05B96119-EDE6-498D-84BE-3D7F09CBEE31}">
      <dsp:nvSpPr>
        <dsp:cNvPr id="0" name=""/>
        <dsp:cNvSpPr/>
      </dsp:nvSpPr>
      <dsp:spPr>
        <a:xfrm>
          <a:off x="230508" y="1693159"/>
          <a:ext cx="2417141" cy="145028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Fit the Model</a:t>
          </a:r>
        </a:p>
      </dsp:txBody>
      <dsp:txXfrm>
        <a:off x="230508" y="1693159"/>
        <a:ext cx="2417141" cy="1450284"/>
      </dsp:txXfrm>
    </dsp:sp>
    <dsp:sp modelId="{019C7F8F-3EC3-4E29-A767-4C984E296905}">
      <dsp:nvSpPr>
        <dsp:cNvPr id="0" name=""/>
        <dsp:cNvSpPr/>
      </dsp:nvSpPr>
      <dsp:spPr>
        <a:xfrm>
          <a:off x="2889364" y="1693159"/>
          <a:ext cx="2417141" cy="145028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Model prediction by Metrics Used</a:t>
          </a:r>
        </a:p>
      </dsp:txBody>
      <dsp:txXfrm>
        <a:off x="2889364" y="1693159"/>
        <a:ext cx="2417141" cy="1450284"/>
      </dsp:txXfrm>
    </dsp:sp>
    <dsp:sp modelId="{8AFB2E96-EAAC-41E3-9320-90F46588C144}">
      <dsp:nvSpPr>
        <dsp:cNvPr id="0" name=""/>
        <dsp:cNvSpPr/>
      </dsp:nvSpPr>
      <dsp:spPr>
        <a:xfrm>
          <a:off x="5548220" y="1693159"/>
          <a:ext cx="2417141" cy="14502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Model Scoring</a:t>
          </a:r>
        </a:p>
      </dsp:txBody>
      <dsp:txXfrm>
        <a:off x="5548220" y="1693159"/>
        <a:ext cx="2417141" cy="14502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FEDD7-0585-44AC-82F7-A8D4B4D7BE25}">
      <dsp:nvSpPr>
        <dsp:cNvPr id="0" name=""/>
        <dsp:cNvSpPr/>
      </dsp:nvSpPr>
      <dsp:spPr>
        <a:xfrm>
          <a:off x="0" y="25252"/>
          <a:ext cx="78867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Decision Tree</a:t>
          </a:r>
        </a:p>
      </dsp:txBody>
      <dsp:txXfrm>
        <a:off x="28557" y="53809"/>
        <a:ext cx="7829586" cy="527886"/>
      </dsp:txXfrm>
    </dsp:sp>
    <dsp:sp modelId="{951E6998-605F-4D21-AE2E-77C6D891FBD1}">
      <dsp:nvSpPr>
        <dsp:cNvPr id="0" name=""/>
        <dsp:cNvSpPr/>
      </dsp:nvSpPr>
      <dsp:spPr>
        <a:xfrm>
          <a:off x="0" y="682252"/>
          <a:ext cx="78867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Random Forest</a:t>
          </a:r>
        </a:p>
      </dsp:txBody>
      <dsp:txXfrm>
        <a:off x="28557" y="710809"/>
        <a:ext cx="7829586" cy="527886"/>
      </dsp:txXfrm>
    </dsp:sp>
    <dsp:sp modelId="{0903BAF4-38BC-4CE0-8DCB-F196388C0345}">
      <dsp:nvSpPr>
        <dsp:cNvPr id="0" name=""/>
        <dsp:cNvSpPr/>
      </dsp:nvSpPr>
      <dsp:spPr>
        <a:xfrm>
          <a:off x="0" y="1339252"/>
          <a:ext cx="78867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XG Boost</a:t>
          </a:r>
        </a:p>
      </dsp:txBody>
      <dsp:txXfrm>
        <a:off x="28557" y="1367809"/>
        <a:ext cx="7829586" cy="527886"/>
      </dsp:txXfrm>
    </dsp:sp>
    <dsp:sp modelId="{321A163F-27D8-4BC4-AC48-BFA26110EB53}">
      <dsp:nvSpPr>
        <dsp:cNvPr id="0" name=""/>
        <dsp:cNvSpPr/>
      </dsp:nvSpPr>
      <dsp:spPr>
        <a:xfrm>
          <a:off x="0" y="1996252"/>
          <a:ext cx="78867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Gradient Boost</a:t>
          </a:r>
        </a:p>
      </dsp:txBody>
      <dsp:txXfrm>
        <a:off x="28557" y="2024809"/>
        <a:ext cx="7829586" cy="527886"/>
      </dsp:txXfrm>
    </dsp:sp>
    <dsp:sp modelId="{EE6E81FC-48EB-4458-AC03-A930FFA4E766}">
      <dsp:nvSpPr>
        <dsp:cNvPr id="0" name=""/>
        <dsp:cNvSpPr/>
      </dsp:nvSpPr>
      <dsp:spPr>
        <a:xfrm>
          <a:off x="0" y="2653252"/>
          <a:ext cx="7886700" cy="585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SVC</a:t>
          </a:r>
        </a:p>
      </dsp:txBody>
      <dsp:txXfrm>
        <a:off x="28557" y="2681809"/>
        <a:ext cx="7829586" cy="5278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A4B51-349D-459F-B1B2-47DFC24B0E88}">
      <dsp:nvSpPr>
        <dsp:cNvPr id="0" name=""/>
        <dsp:cNvSpPr/>
      </dsp:nvSpPr>
      <dsp:spPr>
        <a:xfrm>
          <a:off x="145153" y="1128917"/>
          <a:ext cx="1005669" cy="1005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B719D5-5EB4-492A-B24F-1523E6CB4DA6}">
      <dsp:nvSpPr>
        <dsp:cNvPr id="0" name=""/>
        <dsp:cNvSpPr/>
      </dsp:nvSpPr>
      <dsp:spPr>
        <a:xfrm>
          <a:off x="356344" y="1340107"/>
          <a:ext cx="583288" cy="5832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60BF29-23B5-4276-8AC7-8177C8D18C09}">
      <dsp:nvSpPr>
        <dsp:cNvPr id="0" name=""/>
        <dsp:cNvSpPr/>
      </dsp:nvSpPr>
      <dsp:spPr>
        <a:xfrm>
          <a:off x="1366323" y="1128917"/>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On Comparing all the models, We came to conclusion that Random Forest is the best model by using “Recall” metrics.</a:t>
          </a:r>
        </a:p>
      </dsp:txBody>
      <dsp:txXfrm>
        <a:off x="1366323" y="1128917"/>
        <a:ext cx="2370505" cy="1005669"/>
      </dsp:txXfrm>
    </dsp:sp>
    <dsp:sp modelId="{FAAFC270-D012-4B0E-B265-542591B9A4C1}">
      <dsp:nvSpPr>
        <dsp:cNvPr id="0" name=""/>
        <dsp:cNvSpPr/>
      </dsp:nvSpPr>
      <dsp:spPr>
        <a:xfrm>
          <a:off x="4149871" y="1128917"/>
          <a:ext cx="1005669" cy="1005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E7C13-E59D-4F9D-954B-C544B373A0DC}">
      <dsp:nvSpPr>
        <dsp:cNvPr id="0" name=""/>
        <dsp:cNvSpPr/>
      </dsp:nvSpPr>
      <dsp:spPr>
        <a:xfrm>
          <a:off x="4361061" y="1340107"/>
          <a:ext cx="583288" cy="583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30FE3-9625-4BB6-A714-01A4937E0B98}">
      <dsp:nvSpPr>
        <dsp:cNvPr id="0" name=""/>
        <dsp:cNvSpPr/>
      </dsp:nvSpPr>
      <dsp:spPr>
        <a:xfrm>
          <a:off x="5371040" y="1128917"/>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My primary goal is to maximize recall (identifying customers who will buy caravan insurance), then the Random Forest model with hyperparameters obtained from Grid Search seems to be the best choice, as it has the highest recall among all models. Additionally, the Random Forest model also has a high AUC (0.988), indicating good overall performance in terms of distinguishing between positive and negative cases.</a:t>
          </a:r>
        </a:p>
      </dsp:txBody>
      <dsp:txXfrm>
        <a:off x="5371040" y="1128917"/>
        <a:ext cx="2370505" cy="10056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57FA5-8DA6-4EF7-A893-31D28131379B}">
      <dsp:nvSpPr>
        <dsp:cNvPr id="0" name=""/>
        <dsp:cNvSpPr/>
      </dsp:nvSpPr>
      <dsp:spPr>
        <a:xfrm>
          <a:off x="0" y="5318"/>
          <a:ext cx="4683949" cy="6757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EB109-E22B-4C5B-9FAA-0EDCE3E17084}">
      <dsp:nvSpPr>
        <dsp:cNvPr id="0" name=""/>
        <dsp:cNvSpPr/>
      </dsp:nvSpPr>
      <dsp:spPr>
        <a:xfrm>
          <a:off x="204422" y="157368"/>
          <a:ext cx="372040" cy="371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96BAAB-6452-4FD1-ACA0-13DB2ACF1143}">
      <dsp:nvSpPr>
        <dsp:cNvPr id="0" name=""/>
        <dsp:cNvSpPr/>
      </dsp:nvSpPr>
      <dsp:spPr>
        <a:xfrm>
          <a:off x="780886" y="5318"/>
          <a:ext cx="3891036" cy="696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55" tIns="73755" rIns="73755" bIns="73755" numCol="1" spcCol="1270" anchor="ctr" anchorCtr="0">
          <a:noAutofit/>
        </a:bodyPr>
        <a:lstStyle/>
        <a:p>
          <a:pPr marL="0" lvl="0" indent="0" algn="l" defTabSz="622300">
            <a:lnSpc>
              <a:spcPct val="90000"/>
            </a:lnSpc>
            <a:spcBef>
              <a:spcPct val="0"/>
            </a:spcBef>
            <a:spcAft>
              <a:spcPct val="35000"/>
            </a:spcAft>
            <a:buNone/>
          </a:pPr>
          <a:r>
            <a:rPr lang="en-US" sz="1400" kern="1200"/>
            <a:t>Metrics Used</a:t>
          </a:r>
        </a:p>
      </dsp:txBody>
      <dsp:txXfrm>
        <a:off x="780886" y="5318"/>
        <a:ext cx="3891036" cy="696895"/>
      </dsp:txXfrm>
    </dsp:sp>
    <dsp:sp modelId="{8F34B3A4-1631-463A-8A48-58B02FB28518}">
      <dsp:nvSpPr>
        <dsp:cNvPr id="0" name=""/>
        <dsp:cNvSpPr/>
      </dsp:nvSpPr>
      <dsp:spPr>
        <a:xfrm>
          <a:off x="0" y="876437"/>
          <a:ext cx="4683949" cy="67577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DCBDC7-55AD-4A12-BA4D-F8615041C9D8}">
      <dsp:nvSpPr>
        <dsp:cNvPr id="0" name=""/>
        <dsp:cNvSpPr/>
      </dsp:nvSpPr>
      <dsp:spPr>
        <a:xfrm>
          <a:off x="204422" y="1028487"/>
          <a:ext cx="372040" cy="371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D750D7-CC74-433E-A9ED-07D538A9D114}">
      <dsp:nvSpPr>
        <dsp:cNvPr id="0" name=""/>
        <dsp:cNvSpPr/>
      </dsp:nvSpPr>
      <dsp:spPr>
        <a:xfrm>
          <a:off x="780886" y="876437"/>
          <a:ext cx="3891036" cy="696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55" tIns="73755" rIns="73755" bIns="73755" numCol="1" spcCol="1270" anchor="ctr" anchorCtr="0">
          <a:noAutofit/>
        </a:bodyPr>
        <a:lstStyle/>
        <a:p>
          <a:pPr marL="0" lvl="0" indent="0" algn="l" defTabSz="622300">
            <a:lnSpc>
              <a:spcPct val="90000"/>
            </a:lnSpc>
            <a:spcBef>
              <a:spcPct val="0"/>
            </a:spcBef>
            <a:spcAft>
              <a:spcPct val="35000"/>
            </a:spcAft>
            <a:buNone/>
          </a:pPr>
          <a:r>
            <a:rPr lang="en-US" sz="1400" kern="1200"/>
            <a:t>Why we Choose “Recall” as metric ?</a:t>
          </a:r>
        </a:p>
      </dsp:txBody>
      <dsp:txXfrm>
        <a:off x="780886" y="876437"/>
        <a:ext cx="3891036" cy="696895"/>
      </dsp:txXfrm>
    </dsp:sp>
    <dsp:sp modelId="{E6B4D58F-56EA-4872-9BED-E388F57DCE02}">
      <dsp:nvSpPr>
        <dsp:cNvPr id="0" name=""/>
        <dsp:cNvSpPr/>
      </dsp:nvSpPr>
      <dsp:spPr>
        <a:xfrm>
          <a:off x="0" y="1747557"/>
          <a:ext cx="4683949" cy="67577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D81B86-3C78-4C2A-899C-D2F642E01949}">
      <dsp:nvSpPr>
        <dsp:cNvPr id="0" name=""/>
        <dsp:cNvSpPr/>
      </dsp:nvSpPr>
      <dsp:spPr>
        <a:xfrm>
          <a:off x="204422" y="1899607"/>
          <a:ext cx="372040" cy="371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99227-ECFF-4147-B943-59152B4107D9}">
      <dsp:nvSpPr>
        <dsp:cNvPr id="0" name=""/>
        <dsp:cNvSpPr/>
      </dsp:nvSpPr>
      <dsp:spPr>
        <a:xfrm>
          <a:off x="780886" y="1747557"/>
          <a:ext cx="3891036" cy="696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55" tIns="73755" rIns="73755" bIns="73755" numCol="1" spcCol="1270" anchor="ctr" anchorCtr="0">
          <a:noAutofit/>
        </a:bodyPr>
        <a:lstStyle/>
        <a:p>
          <a:pPr marL="0" lvl="0" indent="0" algn="l" defTabSz="622300">
            <a:lnSpc>
              <a:spcPct val="90000"/>
            </a:lnSpc>
            <a:spcBef>
              <a:spcPct val="0"/>
            </a:spcBef>
            <a:spcAft>
              <a:spcPct val="35000"/>
            </a:spcAft>
            <a:buNone/>
          </a:pPr>
          <a:r>
            <a:rPr lang="en-US" sz="1400" kern="1200" dirty="0"/>
            <a:t>A high recall means that the model is good at identifying most of the relevant instances of the class it's supposed to detect.</a:t>
          </a:r>
        </a:p>
      </dsp:txBody>
      <dsp:txXfrm>
        <a:off x="780886" y="1747557"/>
        <a:ext cx="3891036" cy="696895"/>
      </dsp:txXfrm>
    </dsp:sp>
    <dsp:sp modelId="{78DCDC77-8620-4AF2-8E26-D367780C270B}">
      <dsp:nvSpPr>
        <dsp:cNvPr id="0" name=""/>
        <dsp:cNvSpPr/>
      </dsp:nvSpPr>
      <dsp:spPr>
        <a:xfrm>
          <a:off x="0" y="2618676"/>
          <a:ext cx="4683949" cy="67577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12C8A-0938-4FEB-801C-03EAB6FC5F6C}">
      <dsp:nvSpPr>
        <dsp:cNvPr id="0" name=""/>
        <dsp:cNvSpPr/>
      </dsp:nvSpPr>
      <dsp:spPr>
        <a:xfrm>
          <a:off x="204422" y="2770726"/>
          <a:ext cx="372040" cy="371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9848B-C81F-45E7-A289-6296253A2515}">
      <dsp:nvSpPr>
        <dsp:cNvPr id="0" name=""/>
        <dsp:cNvSpPr/>
      </dsp:nvSpPr>
      <dsp:spPr>
        <a:xfrm>
          <a:off x="780886" y="2618676"/>
          <a:ext cx="3891036" cy="696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55" tIns="73755" rIns="73755" bIns="73755" numCol="1" spcCol="1270" anchor="ctr" anchorCtr="0">
          <a:noAutofit/>
        </a:bodyPr>
        <a:lstStyle/>
        <a:p>
          <a:pPr marL="0" lvl="0" indent="0" algn="l" defTabSz="622300">
            <a:lnSpc>
              <a:spcPct val="90000"/>
            </a:lnSpc>
            <a:spcBef>
              <a:spcPct val="0"/>
            </a:spcBef>
            <a:spcAft>
              <a:spcPct val="35000"/>
            </a:spcAft>
            <a:buNone/>
          </a:pPr>
          <a:r>
            <a:rPr lang="en-US" sz="1400" kern="1200"/>
            <a:t>It suggests that the model has a low rate of false negatives, meaning it rarely misses positive cases.</a:t>
          </a:r>
        </a:p>
      </dsp:txBody>
      <dsp:txXfrm>
        <a:off x="780886" y="2618676"/>
        <a:ext cx="3891036" cy="696895"/>
      </dsp:txXfrm>
    </dsp:sp>
    <dsp:sp modelId="{BD52FEDC-28E3-49CD-B829-7F5485E3B698}">
      <dsp:nvSpPr>
        <dsp:cNvPr id="0" name=""/>
        <dsp:cNvSpPr/>
      </dsp:nvSpPr>
      <dsp:spPr>
        <a:xfrm>
          <a:off x="0" y="3489795"/>
          <a:ext cx="4683949" cy="67577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1CE06-A45E-4DF5-871A-AD4900569113}">
      <dsp:nvSpPr>
        <dsp:cNvPr id="0" name=""/>
        <dsp:cNvSpPr/>
      </dsp:nvSpPr>
      <dsp:spPr>
        <a:xfrm>
          <a:off x="204422" y="3641845"/>
          <a:ext cx="372040" cy="371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03513A-0538-4911-BB75-E0E8FE1B3C1D}">
      <dsp:nvSpPr>
        <dsp:cNvPr id="0" name=""/>
        <dsp:cNvSpPr/>
      </dsp:nvSpPr>
      <dsp:spPr>
        <a:xfrm>
          <a:off x="780886" y="3489795"/>
          <a:ext cx="3891036" cy="696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755" tIns="73755" rIns="73755" bIns="73755" numCol="1" spcCol="1270" anchor="ctr" anchorCtr="0">
          <a:noAutofit/>
        </a:bodyPr>
        <a:lstStyle/>
        <a:p>
          <a:pPr marL="0" lvl="0" indent="0" algn="l" defTabSz="622300">
            <a:lnSpc>
              <a:spcPct val="90000"/>
            </a:lnSpc>
            <a:spcBef>
              <a:spcPct val="0"/>
            </a:spcBef>
            <a:spcAft>
              <a:spcPct val="35000"/>
            </a:spcAft>
            <a:buNone/>
          </a:pPr>
          <a:r>
            <a:rPr lang="en-US" sz="1400" kern="1200"/>
            <a:t>We got Recall as 0.956 for our Random Forest Model.</a:t>
          </a:r>
        </a:p>
      </dsp:txBody>
      <dsp:txXfrm>
        <a:off x="780886" y="3489795"/>
        <a:ext cx="3891036" cy="6968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5376C-9A93-4286-A919-CFCA4B03E74D}" type="datetimeFigureOut">
              <a:rPr lang="en-US" smtClean="0"/>
              <a:t>3/23/2024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A50BC1-4EC3-450B-9FF3-D8E80A334FB3}" type="slidenum">
              <a:rPr lang="en-US" smtClean="0"/>
              <a:t>‹#›</a:t>
            </a:fld>
            <a:endParaRPr lang="en-US"/>
          </a:p>
        </p:txBody>
      </p:sp>
    </p:spTree>
    <p:extLst>
      <p:ext uri="{BB962C8B-B14F-4D97-AF65-F5344CB8AC3E}">
        <p14:creationId xmlns:p14="http://schemas.microsoft.com/office/powerpoint/2010/main" val="1010698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Hello Good Morning, Today, we're here to discuss the predictive modeling of caravan insurance policy users and its significance.</a:t>
            </a:r>
          </a:p>
          <a:p>
            <a:endParaRPr lang="en-US" dirty="0"/>
          </a:p>
        </p:txBody>
      </p:sp>
      <p:sp>
        <p:nvSpPr>
          <p:cNvPr id="4" name="Slide Number Placeholder 3"/>
          <p:cNvSpPr>
            <a:spLocks noGrp="1"/>
          </p:cNvSpPr>
          <p:nvPr>
            <p:ph type="sldNum" sz="quarter" idx="5"/>
          </p:nvPr>
        </p:nvSpPr>
        <p:spPr/>
        <p:txBody>
          <a:bodyPr/>
          <a:lstStyle/>
          <a:p>
            <a:fld id="{85A50BC1-4EC3-450B-9FF3-D8E80A334FB3}" type="slidenum">
              <a:rPr lang="en-US" smtClean="0"/>
              <a:t>1</a:t>
            </a:fld>
            <a:endParaRPr lang="en-US"/>
          </a:p>
        </p:txBody>
      </p:sp>
    </p:spTree>
    <p:extLst>
      <p:ext uri="{BB962C8B-B14F-4D97-AF65-F5344CB8AC3E}">
        <p14:creationId xmlns:p14="http://schemas.microsoft.com/office/powerpoint/2010/main" val="433720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10</a:t>
            </a:fld>
            <a:endParaRPr lang="en-US"/>
          </a:p>
        </p:txBody>
      </p:sp>
    </p:spTree>
    <p:extLst>
      <p:ext uri="{BB962C8B-B14F-4D97-AF65-F5344CB8AC3E}">
        <p14:creationId xmlns:p14="http://schemas.microsoft.com/office/powerpoint/2010/main" val="2521219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11</a:t>
            </a:fld>
            <a:endParaRPr lang="en-US"/>
          </a:p>
        </p:txBody>
      </p:sp>
    </p:spTree>
    <p:extLst>
      <p:ext uri="{BB962C8B-B14F-4D97-AF65-F5344CB8AC3E}">
        <p14:creationId xmlns:p14="http://schemas.microsoft.com/office/powerpoint/2010/main" val="236985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12</a:t>
            </a:fld>
            <a:endParaRPr lang="en-US"/>
          </a:p>
        </p:txBody>
      </p:sp>
    </p:spTree>
    <p:extLst>
      <p:ext uri="{BB962C8B-B14F-4D97-AF65-F5344CB8AC3E}">
        <p14:creationId xmlns:p14="http://schemas.microsoft.com/office/powerpoint/2010/main" val="801638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13</a:t>
            </a:fld>
            <a:endParaRPr lang="en-US"/>
          </a:p>
        </p:txBody>
      </p:sp>
    </p:spTree>
    <p:extLst>
      <p:ext uri="{BB962C8B-B14F-4D97-AF65-F5344CB8AC3E}">
        <p14:creationId xmlns:p14="http://schemas.microsoft.com/office/powerpoint/2010/main" val="4073248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14</a:t>
            </a:fld>
            <a:endParaRPr lang="en-US"/>
          </a:p>
        </p:txBody>
      </p:sp>
    </p:spTree>
    <p:extLst>
      <p:ext uri="{BB962C8B-B14F-4D97-AF65-F5344CB8AC3E}">
        <p14:creationId xmlns:p14="http://schemas.microsoft.com/office/powerpoint/2010/main" val="3045965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16</a:t>
            </a:fld>
            <a:endParaRPr lang="en-US"/>
          </a:p>
        </p:txBody>
      </p:sp>
    </p:spTree>
    <p:extLst>
      <p:ext uri="{BB962C8B-B14F-4D97-AF65-F5344CB8AC3E}">
        <p14:creationId xmlns:p14="http://schemas.microsoft.com/office/powerpoint/2010/main" val="100283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17</a:t>
            </a:fld>
            <a:endParaRPr lang="en-US"/>
          </a:p>
        </p:txBody>
      </p:sp>
    </p:spTree>
    <p:extLst>
      <p:ext uri="{BB962C8B-B14F-4D97-AF65-F5344CB8AC3E}">
        <p14:creationId xmlns:p14="http://schemas.microsoft.com/office/powerpoint/2010/main" val="2505074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18</a:t>
            </a:fld>
            <a:endParaRPr lang="en-US"/>
          </a:p>
        </p:txBody>
      </p:sp>
    </p:spTree>
    <p:extLst>
      <p:ext uri="{BB962C8B-B14F-4D97-AF65-F5344CB8AC3E}">
        <p14:creationId xmlns:p14="http://schemas.microsoft.com/office/powerpoint/2010/main" val="242210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19</a:t>
            </a:fld>
            <a:endParaRPr lang="en-US"/>
          </a:p>
        </p:txBody>
      </p:sp>
    </p:spTree>
    <p:extLst>
      <p:ext uri="{BB962C8B-B14F-4D97-AF65-F5344CB8AC3E}">
        <p14:creationId xmlns:p14="http://schemas.microsoft.com/office/powerpoint/2010/main" val="3990720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20</a:t>
            </a:fld>
            <a:endParaRPr lang="en-US"/>
          </a:p>
        </p:txBody>
      </p:sp>
    </p:spTree>
    <p:extLst>
      <p:ext uri="{BB962C8B-B14F-4D97-AF65-F5344CB8AC3E}">
        <p14:creationId xmlns:p14="http://schemas.microsoft.com/office/powerpoint/2010/main" val="418285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Caravans are mobile homes that are normally towed by cars. They are called trailers in North America.</a:t>
            </a:r>
          </a:p>
          <a:p>
            <a:endParaRPr lang="en-US" dirty="0"/>
          </a:p>
        </p:txBody>
      </p:sp>
      <p:sp>
        <p:nvSpPr>
          <p:cNvPr id="4" name="Slide Number Placeholder 3"/>
          <p:cNvSpPr>
            <a:spLocks noGrp="1"/>
          </p:cNvSpPr>
          <p:nvPr>
            <p:ph type="sldNum" sz="quarter" idx="5"/>
          </p:nvPr>
        </p:nvSpPr>
        <p:spPr/>
        <p:txBody>
          <a:bodyPr/>
          <a:lstStyle/>
          <a:p>
            <a:fld id="{85A50BC1-4EC3-450B-9FF3-D8E80A334FB3}" type="slidenum">
              <a:rPr lang="en-US" smtClean="0"/>
              <a:t>2</a:t>
            </a:fld>
            <a:endParaRPr lang="en-US"/>
          </a:p>
        </p:txBody>
      </p:sp>
    </p:spTree>
    <p:extLst>
      <p:ext uri="{BB962C8B-B14F-4D97-AF65-F5344CB8AC3E}">
        <p14:creationId xmlns:p14="http://schemas.microsoft.com/office/powerpoint/2010/main" val="188409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I’m Pavan, You know Peloton.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Peleton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an exercise equipment company lost 1.5 billion dollars due to their poor marketing strategies or targeting the wrong customers and I’m here with a solution for those kind of problems with my team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Revanth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Gayathri, Sunil, Lavanya and Hari.</a:t>
            </a:r>
          </a:p>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3</a:t>
            </a:fld>
            <a:endParaRPr lang="en-US"/>
          </a:p>
        </p:txBody>
      </p:sp>
    </p:spTree>
    <p:extLst>
      <p:ext uri="{BB962C8B-B14F-4D97-AF65-F5344CB8AC3E}">
        <p14:creationId xmlns:p14="http://schemas.microsoft.com/office/powerpoint/2010/main" val="597335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this presentation we are going to discuss the Business Context and Solution, Advantages for Business, Exploring the dataset, Process of data cleaning and model fitting, Models Comparison and results finally, Conclusion and the Future Scope.</a:t>
            </a:r>
          </a:p>
        </p:txBody>
      </p:sp>
      <p:sp>
        <p:nvSpPr>
          <p:cNvPr id="4" name="Slide Number Placeholder 3"/>
          <p:cNvSpPr>
            <a:spLocks noGrp="1"/>
          </p:cNvSpPr>
          <p:nvPr>
            <p:ph type="sldNum" sz="quarter" idx="5"/>
          </p:nvPr>
        </p:nvSpPr>
        <p:spPr/>
        <p:txBody>
          <a:bodyPr/>
          <a:lstStyle/>
          <a:p>
            <a:fld id="{24A6D18E-8B09-B24B-9169-4FC527B8D84F}" type="slidenum">
              <a:rPr lang="en-US" smtClean="0"/>
              <a:pPr/>
              <a:t>4</a:t>
            </a:fld>
            <a:endParaRPr lang="en-US"/>
          </a:p>
        </p:txBody>
      </p:sp>
    </p:spTree>
    <p:extLst>
      <p:ext uri="{BB962C8B-B14F-4D97-AF65-F5344CB8AC3E}">
        <p14:creationId xmlns:p14="http://schemas.microsoft.com/office/powerpoint/2010/main" val="1767459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let’s dive into the Business Problem: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Insurance Companies are spending huge amounts of money on customer acquisition in various ways. They are spending money on mailing systems and customer care support executives. Designing the mailing system and employing someone to call and ask the customers to take the policy.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However, we all know that majority of people will ignore this and show uninterested in this and they treat the mails as “SPAM”, “JUNK”. Every time we call and say Hello, We are calling from the insurance company or some other they say “NO” they won’t listen and may be they don’t have enough time to speak with random persons.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Targeting the wrong customers repeatedly also could damage the company reputation. We take Peloton example, Peloton lost 1.5 billion$ stock in just 48 hrs. Peloton released a holiday advertisement saying that they are going to gift one of their exercise bike and embarking on a fitness journey it is not the issue. The real problem arose when peloton followed up with targeted advertisements. They promoting their exercise equipment and services to individuals who had already purchased their products and had no interest in fitness. These repetitive ads not only irritated existing customers but also made the company appear out of touch with its audience. This incident damaged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Peleton’s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reputation and led to negative publicity.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Companies must carefully manage their advertising and marketing campaigns to ensure they are relevant to their target audience. Otherwise, they risk alienating their customer base and creating a negative perception of their brand, as seen in the Peloton example.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have a solution for this. It can be solved by predictive modelling. This model can identify potential customers who would be interested in a Caravan Insurance Policy.</a:t>
            </a:r>
          </a:p>
          <a:p>
            <a:endParaRPr lang="en-US" dirty="0"/>
          </a:p>
        </p:txBody>
      </p:sp>
      <p:sp>
        <p:nvSpPr>
          <p:cNvPr id="4" name="Slide Number Placeholder 3"/>
          <p:cNvSpPr>
            <a:spLocks noGrp="1"/>
          </p:cNvSpPr>
          <p:nvPr>
            <p:ph type="sldNum" sz="quarter" idx="5"/>
          </p:nvPr>
        </p:nvSpPr>
        <p:spPr/>
        <p:txBody>
          <a:bodyPr/>
          <a:lstStyle/>
          <a:p>
            <a:fld id="{85A50BC1-4EC3-450B-9FF3-D8E80A334FB3}" type="slidenum">
              <a:rPr lang="en-US" smtClean="0"/>
              <a:t>5</a:t>
            </a:fld>
            <a:endParaRPr lang="en-US"/>
          </a:p>
        </p:txBody>
      </p:sp>
    </p:spTree>
    <p:extLst>
      <p:ext uri="{BB962C8B-B14F-4D97-AF65-F5344CB8AC3E}">
        <p14:creationId xmlns:p14="http://schemas.microsoft.com/office/powerpoint/2010/main" val="2338508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Moving on the Advantages,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Predictive models can Identify the potential customers who are more likely to buy the caravan insurance, allows insurance companies to target their marketing and sales strategies more effectively.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analyzing customer data and preferences, predictive models can suggest policy options that are most suitable for individual customers, enhancing the personalization of insurance offerings.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Companies will get more returns as they can predict their customers.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Insurance companies that use predictive models effectively can gain a competitive edge by offering more accurate pricing and better-tailored policies, attracting more customers and retaining existing ones.</a:t>
            </a:r>
          </a:p>
          <a:p>
            <a:endParaRPr lang="en-US" dirty="0"/>
          </a:p>
        </p:txBody>
      </p:sp>
      <p:sp>
        <p:nvSpPr>
          <p:cNvPr id="4" name="Slide Number Placeholder 3"/>
          <p:cNvSpPr>
            <a:spLocks noGrp="1"/>
          </p:cNvSpPr>
          <p:nvPr>
            <p:ph type="sldNum" sz="quarter" idx="5"/>
          </p:nvPr>
        </p:nvSpPr>
        <p:spPr/>
        <p:txBody>
          <a:bodyPr/>
          <a:lstStyle/>
          <a:p>
            <a:fld id="{85A50BC1-4EC3-450B-9FF3-D8E80A334FB3}" type="slidenum">
              <a:rPr lang="en-US" smtClean="0"/>
              <a:t>6</a:t>
            </a:fld>
            <a:endParaRPr lang="en-US"/>
          </a:p>
        </p:txBody>
      </p:sp>
    </p:spTree>
    <p:extLst>
      <p:ext uri="{BB962C8B-B14F-4D97-AF65-F5344CB8AC3E}">
        <p14:creationId xmlns:p14="http://schemas.microsoft.com/office/powerpoint/2010/main" val="4106175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data was supplied by the Dutch data mining company Sentient Machine Research and is based on a real-world business problem.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Information about customers consists of 86 variables and includes product usage data and socio-demographic data derived from zip area codes.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training set contains over 5000 descriptions of customers, including the information of whether they have a caravan insurance policy. A test set contains 4000 customers of whom only the organizers know if they have a caravan insurance policy.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7</a:t>
            </a:fld>
            <a:endParaRPr lang="en-US"/>
          </a:p>
        </p:txBody>
      </p:sp>
    </p:spTree>
    <p:extLst>
      <p:ext uri="{BB962C8B-B14F-4D97-AF65-F5344CB8AC3E}">
        <p14:creationId xmlns:p14="http://schemas.microsoft.com/office/powerpoint/2010/main" val="362299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are the Features and Targets, As I said earlier there are 86 attributes including Target. </a:t>
            </a:r>
          </a:p>
          <a:p>
            <a:endParaRPr lang="en-US" dirty="0"/>
          </a:p>
        </p:txBody>
      </p:sp>
      <p:sp>
        <p:nvSpPr>
          <p:cNvPr id="4" name="Slide Number Placeholder 3"/>
          <p:cNvSpPr>
            <a:spLocks noGrp="1"/>
          </p:cNvSpPr>
          <p:nvPr>
            <p:ph type="sldNum" sz="quarter" idx="5"/>
          </p:nvPr>
        </p:nvSpPr>
        <p:spPr/>
        <p:txBody>
          <a:bodyPr/>
          <a:lstStyle/>
          <a:p>
            <a:fld id="{85A50BC1-4EC3-450B-9FF3-D8E80A334FB3}" type="slidenum">
              <a:rPr lang="en-US" smtClean="0"/>
              <a:t>8</a:t>
            </a:fld>
            <a:endParaRPr lang="en-US"/>
          </a:p>
        </p:txBody>
      </p:sp>
    </p:spTree>
    <p:extLst>
      <p:ext uri="{BB962C8B-B14F-4D97-AF65-F5344CB8AC3E}">
        <p14:creationId xmlns:p14="http://schemas.microsoft.com/office/powerpoint/2010/main" val="574208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9</a:t>
            </a:fld>
            <a:endParaRPr lang="en-US"/>
          </a:p>
        </p:txBody>
      </p:sp>
    </p:spTree>
    <p:extLst>
      <p:ext uri="{BB962C8B-B14F-4D97-AF65-F5344CB8AC3E}">
        <p14:creationId xmlns:p14="http://schemas.microsoft.com/office/powerpoint/2010/main" val="1048482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623888" y="470006"/>
            <a:ext cx="7886700" cy="1512038"/>
          </a:xfrm>
        </p:spPr>
        <p:txBody>
          <a:bodyPr anchor="b"/>
          <a:lstStyle>
            <a:lvl1pPr>
              <a:defRPr sz="4500">
                <a:solidFill>
                  <a:schemeClr val="bg1"/>
                </a:solidFill>
              </a:defRPr>
            </a:lvl1pPr>
          </a:lstStyle>
          <a:p>
            <a:r>
              <a:rPr lang="en-US" dirty="0"/>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623888" y="2002285"/>
            <a:ext cx="7886700" cy="562570"/>
          </a:xfrm>
        </p:spPr>
        <p:txBody>
          <a:bodyPr>
            <a:normAutofit/>
          </a:bodyPr>
          <a:lstStyle>
            <a:lvl1pPr marL="0" indent="0">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623888" y="4409631"/>
            <a:ext cx="7886700" cy="297332"/>
          </a:xfrm>
        </p:spPr>
        <p:txBody>
          <a:bodyPr>
            <a:normAutofit/>
          </a:bodyPr>
          <a:lstStyle>
            <a:lvl1pPr marL="0" indent="0">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319696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6637642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29904835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182880" y="219456"/>
            <a:ext cx="8750808" cy="475488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548156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Photo-2">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3"/>
            <a:ext cx="3145064" cy="2734967"/>
          </a:xfrm>
        </p:spPr>
        <p:txBody>
          <a:bodyPr anchor="t"/>
          <a:lstStyle>
            <a:lvl1pPr algn="l">
              <a:defRPr>
                <a:solidFill>
                  <a:schemeClr val="bg1"/>
                </a:solidFill>
              </a:defRPr>
            </a:lvl1pPr>
          </a:lstStyle>
          <a:p>
            <a:r>
              <a:rPr lang="en-US" dirty="0"/>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4572000" y="0"/>
            <a:ext cx="4572000" cy="514350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Tree>
    <p:extLst>
      <p:ext uri="{BB962C8B-B14F-4D97-AF65-F5344CB8AC3E}">
        <p14:creationId xmlns:p14="http://schemas.microsoft.com/office/powerpoint/2010/main" val="8308837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7"/>
            <a:ext cx="3887391" cy="520438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1" y="342900"/>
            <a:ext cx="2949178" cy="1200150"/>
          </a:xfrm>
        </p:spPr>
        <p:txBody>
          <a:bodyPr anchor="b"/>
          <a:lstStyle>
            <a:lvl1pPr>
              <a:defRPr sz="2400">
                <a:solidFill>
                  <a:schemeClr val="bg1"/>
                </a:solidFill>
              </a:defRPr>
            </a:lvl1pPr>
          </a:lstStyle>
          <a:p>
            <a:r>
              <a:rPr lang="en-US" dirty="0"/>
              <a:t>Header Goes Here</a:t>
            </a:r>
          </a:p>
        </p:txBody>
      </p:sp>
      <p:sp>
        <p:nvSpPr>
          <p:cNvPr id="3" name="Content Placeholder 2"/>
          <p:cNvSpPr>
            <a:spLocks noGrp="1"/>
          </p:cNvSpPr>
          <p:nvPr>
            <p:ph idx="1"/>
          </p:nvPr>
        </p:nvSpPr>
        <p:spPr>
          <a:xfrm>
            <a:off x="4144709" y="740569"/>
            <a:ext cx="4371831" cy="3655219"/>
          </a:xfrm>
        </p:spPr>
        <p:txBody>
          <a:bodyPr/>
          <a:lstStyle>
            <a:lvl1pPr>
              <a:defRPr sz="2400">
                <a:solidFill>
                  <a:srgbClr val="006747"/>
                </a:solidFill>
              </a:defRPr>
            </a:lvl1pPr>
            <a:lvl2pPr>
              <a:defRPr sz="2100">
                <a:solidFill>
                  <a:srgbClr val="006747"/>
                </a:solidFill>
              </a:defRPr>
            </a:lvl2pPr>
            <a:lvl3pPr>
              <a:defRPr sz="1800">
                <a:solidFill>
                  <a:srgbClr val="006747"/>
                </a:solidFill>
              </a:defRPr>
            </a:lvl3pPr>
            <a:lvl4pPr>
              <a:defRPr sz="1500">
                <a:solidFill>
                  <a:srgbClr val="006747"/>
                </a:solidFill>
              </a:defRPr>
            </a:lvl4pPr>
            <a:lvl5pPr>
              <a:defRPr sz="1500">
                <a:solidFill>
                  <a:srgbClr val="006747"/>
                </a:solidFill>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896207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6"/>
            <a:ext cx="9144000" cy="219159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0" y="342900"/>
            <a:ext cx="3099679" cy="1200150"/>
          </a:xfrm>
        </p:spPr>
        <p:txBody>
          <a:bodyPr anchor="b"/>
          <a:lstStyle>
            <a:lvl1pPr>
              <a:defRPr sz="2400">
                <a:solidFill>
                  <a:schemeClr val="bg1"/>
                </a:solidFill>
              </a:defRPr>
            </a:lvl1pPr>
          </a:lstStyle>
          <a:p>
            <a:r>
              <a:rPr lang="en-US" dirty="0"/>
              <a:t>Header Goes Here</a:t>
            </a:r>
          </a:p>
        </p:txBody>
      </p:sp>
      <p:sp>
        <p:nvSpPr>
          <p:cNvPr id="4" name="Text Placeholder 3"/>
          <p:cNvSpPr>
            <a:spLocks noGrp="1"/>
          </p:cNvSpPr>
          <p:nvPr>
            <p:ph type="body" sz="half" idx="2"/>
          </p:nvPr>
        </p:nvSpPr>
        <p:spPr>
          <a:xfrm>
            <a:off x="629841" y="2383604"/>
            <a:ext cx="4034626" cy="2208944"/>
          </a:xfrm>
        </p:spPr>
        <p:txBody>
          <a:bodyPr>
            <a:normAutofit/>
          </a:bodyPr>
          <a:lstStyle>
            <a:lvl1pPr marL="0" indent="0">
              <a:buNone/>
              <a:defRPr sz="18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5033963" y="-33338"/>
            <a:ext cx="3606800" cy="3732213"/>
          </a:xfrm>
        </p:spPr>
        <p:txBody>
          <a:bodyPr/>
          <a:lstStyle/>
          <a:p>
            <a:endParaRPr lang="en-US"/>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5033963" y="3871644"/>
            <a:ext cx="3606800" cy="453776"/>
          </a:xfrm>
        </p:spPr>
        <p:txBody>
          <a:bodyPr/>
          <a:lstStyle>
            <a:lvl1pPr marL="0" indent="0" algn="ctr">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Tree>
    <p:extLst>
      <p:ext uri="{BB962C8B-B14F-4D97-AF65-F5344CB8AC3E}">
        <p14:creationId xmlns:p14="http://schemas.microsoft.com/office/powerpoint/2010/main" val="1037602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lstStyle>
            <a:lvl1pPr>
              <a:defRPr sz="2400">
                <a:solidFill>
                  <a:srgbClr val="006747"/>
                </a:solidFill>
              </a:defRPr>
            </a:lvl1pPr>
          </a:lstStyle>
          <a:p>
            <a:r>
              <a:rPr lang="en-US" dirty="0"/>
              <a:t>Header Goes Here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578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6172" y="740569"/>
            <a:ext cx="2949178" cy="802480"/>
          </a:xfrm>
        </p:spPr>
        <p:txBody>
          <a:bodyPr anchor="b"/>
          <a:lstStyle>
            <a:lvl1pPr>
              <a:defRPr sz="2400">
                <a:solidFill>
                  <a:srgbClr val="006747"/>
                </a:solidFill>
              </a:defRPr>
            </a:lvl1pPr>
          </a:lstStyle>
          <a:p>
            <a:r>
              <a:rPr lang="en-US" dirty="0"/>
              <a:t>Header Goes Here</a:t>
            </a:r>
          </a:p>
        </p:txBody>
      </p:sp>
      <p:sp>
        <p:nvSpPr>
          <p:cNvPr id="4" name="Text Placeholder 3"/>
          <p:cNvSpPr>
            <a:spLocks noGrp="1"/>
          </p:cNvSpPr>
          <p:nvPr>
            <p:ph type="body" sz="half" idx="2"/>
          </p:nvPr>
        </p:nvSpPr>
        <p:spPr>
          <a:xfrm>
            <a:off x="5566172"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660663" y="740569"/>
            <a:ext cx="4627562" cy="3654425"/>
          </a:xfrm>
        </p:spPr>
        <p:txBody>
          <a:bodyPr/>
          <a:lstStyle/>
          <a:p>
            <a:endParaRPr lang="en-US" dirty="0"/>
          </a:p>
        </p:txBody>
      </p:sp>
    </p:spTree>
    <p:extLst>
      <p:ext uri="{BB962C8B-B14F-4D97-AF65-F5344CB8AC3E}">
        <p14:creationId xmlns:p14="http://schemas.microsoft.com/office/powerpoint/2010/main" val="4141946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109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623888" y="467360"/>
            <a:ext cx="7886700" cy="1087964"/>
          </a:xfrm>
        </p:spPr>
        <p:txBody>
          <a:bodyPr anchor="b"/>
          <a:lstStyle>
            <a:lvl1pPr algn="r">
              <a:defRPr sz="4500">
                <a:solidFill>
                  <a:schemeClr val="bg1"/>
                </a:solidFill>
              </a:defRPr>
            </a:lvl1pPr>
          </a:lstStyle>
          <a:p>
            <a:r>
              <a:rPr lang="en-US" dirty="0"/>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623888" y="1575565"/>
            <a:ext cx="7886700" cy="562570"/>
          </a:xfrm>
        </p:spPr>
        <p:txBody>
          <a:bodyPr>
            <a:normAutofit/>
          </a:bodyPr>
          <a:lstStyle>
            <a:lvl1pPr marL="0" indent="0" algn="r">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623888" y="2296351"/>
            <a:ext cx="7886700" cy="297332"/>
          </a:xfrm>
        </p:spPr>
        <p:txBody>
          <a:bodyPr>
            <a:normAutofit/>
          </a:bodyPr>
          <a:lstStyle>
            <a:lvl1pPr marL="0" indent="0" algn="r">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438533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63639" y="1245947"/>
            <a:ext cx="8223161" cy="3086100"/>
          </a:xfrm>
        </p:spPr>
        <p:txBody>
          <a:bodyPr/>
          <a:lstStyle>
            <a:lvl1pPr>
              <a:buClr>
                <a:srgbClr val="C8102E"/>
              </a:buClr>
              <a:defRPr/>
            </a:lvl1pPr>
            <a:lvl2pPr>
              <a:buClr>
                <a:srgbClr val="C8102E"/>
              </a:buClr>
              <a:defRPr/>
            </a:lvl2pPr>
            <a:lvl3pPr>
              <a:buClr>
                <a:srgbClr val="C8102E"/>
              </a:buClr>
              <a:defRPr/>
            </a:lvl3pPr>
            <a:lvl4pPr>
              <a:buClr>
                <a:srgbClr val="C8102E"/>
              </a:buClr>
              <a:defRPr/>
            </a:lvl4pPr>
            <a:lvl5pPr>
              <a:buClr>
                <a:srgbClr val="C8102E"/>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1"/>
            <a:ext cx="2133600" cy="273844"/>
          </a:xfrm>
          <a:prstGeom prst="rect">
            <a:avLst/>
          </a:prstGeom>
        </p:spPr>
        <p:txBody>
          <a:bodyPr vert="horz" lIns="91440" tIns="45720" rIns="91440" bIns="45720" rtlCol="0" anchor="ctr"/>
          <a:lstStyle>
            <a:lvl1pPr algn="r">
              <a:defRPr sz="900">
                <a:solidFill>
                  <a:srgbClr val="ACA39A"/>
                </a:solidFill>
              </a:defRPr>
            </a:lvl1pPr>
          </a:lstStyle>
          <a:p>
            <a:fld id="{179A9A4E-4C82-4D44-9372-C31BB3818094}" type="slidenum">
              <a:rPr lang="en-US" smtClean="0"/>
              <a:pPr/>
              <a:t>‹#›</a:t>
            </a:fld>
            <a:endParaRPr lang="en-US" dirty="0"/>
          </a:p>
        </p:txBody>
      </p:sp>
      <p:sp>
        <p:nvSpPr>
          <p:cNvPr id="7" name="Rectangle 6"/>
          <p:cNvSpPr/>
          <p:nvPr userDrawn="1"/>
        </p:nvSpPr>
        <p:spPr>
          <a:xfrm>
            <a:off x="5715001" y="4667066"/>
            <a:ext cx="2396810" cy="369332"/>
          </a:xfrm>
          <a:prstGeom prst="rect">
            <a:avLst/>
          </a:prstGeom>
        </p:spPr>
        <p:txBody>
          <a:bodyPr wrap="none">
            <a:spAutoFit/>
          </a:bodyPr>
          <a:lstStyle/>
          <a:p>
            <a:pPr lvl="0"/>
            <a:r>
              <a:rPr lang="en-US" sz="1800" dirty="0">
                <a:solidFill>
                  <a:schemeClr val="bg1"/>
                </a:solidFill>
              </a:rPr>
              <a:t>Ivy College of Business</a:t>
            </a:r>
          </a:p>
        </p:txBody>
      </p:sp>
    </p:spTree>
    <p:extLst>
      <p:ext uri="{BB962C8B-B14F-4D97-AF65-F5344CB8AC3E}">
        <p14:creationId xmlns:p14="http://schemas.microsoft.com/office/powerpoint/2010/main" val="2384857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p:cNvSpPr>
            <a:spLocks noGrp="1"/>
          </p:cNvSpPr>
          <p:nvPr>
            <p:ph type="sldNum" sz="quarter" idx="4"/>
          </p:nvPr>
        </p:nvSpPr>
        <p:spPr>
          <a:xfrm>
            <a:off x="6553200" y="4286250"/>
            <a:ext cx="2133600" cy="273844"/>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5" name="Text Placeholder 7"/>
          <p:cNvSpPr>
            <a:spLocks noGrp="1"/>
          </p:cNvSpPr>
          <p:nvPr>
            <p:ph type="body" sz="quarter" idx="10" hasCustomPrompt="1"/>
          </p:nvPr>
        </p:nvSpPr>
        <p:spPr>
          <a:xfrm>
            <a:off x="6324600" y="4743450"/>
            <a:ext cx="2438400" cy="28575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2278438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63639" y="1245947"/>
            <a:ext cx="8223161" cy="3086100"/>
          </a:xfrm>
        </p:spPr>
        <p:txBody>
          <a:bodyPr/>
          <a:lstStyle>
            <a:lvl1pPr>
              <a:buClr>
                <a:srgbClr val="C8102E"/>
              </a:buClr>
              <a:defRPr/>
            </a:lvl1pPr>
            <a:lvl2pPr>
              <a:buClr>
                <a:srgbClr val="C8102E"/>
              </a:buClr>
              <a:defRPr/>
            </a:lvl2pPr>
            <a:lvl3pPr>
              <a:buClr>
                <a:srgbClr val="C8102E"/>
              </a:buClr>
              <a:defRPr/>
            </a:lvl3pPr>
            <a:lvl4pPr>
              <a:buClr>
                <a:srgbClr val="C8102E"/>
              </a:buClr>
              <a:defRPr/>
            </a:lvl4pPr>
            <a:lvl5pPr>
              <a:buClr>
                <a:srgbClr val="C8102E"/>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1"/>
            <a:ext cx="2133600" cy="273844"/>
          </a:xfrm>
          <a:prstGeom prst="rect">
            <a:avLst/>
          </a:prstGeom>
        </p:spPr>
        <p:txBody>
          <a:bodyPr vert="horz" lIns="91440" tIns="45720" rIns="91440" bIns="45720" rtlCol="0" anchor="ctr"/>
          <a:lstStyle>
            <a:lvl1pPr algn="r">
              <a:defRPr sz="900">
                <a:solidFill>
                  <a:srgbClr val="ACA39A"/>
                </a:solidFill>
              </a:defRPr>
            </a:lvl1pPr>
          </a:lstStyle>
          <a:p>
            <a:fld id="{179A9A4E-4C82-4D44-9372-C31BB3818094}" type="slidenum">
              <a:rPr lang="en-US" smtClean="0"/>
              <a:pPr/>
              <a:t>‹#›</a:t>
            </a:fld>
            <a:endParaRPr lang="en-US" dirty="0"/>
          </a:p>
        </p:txBody>
      </p:sp>
      <p:sp>
        <p:nvSpPr>
          <p:cNvPr id="7" name="Rectangle 6"/>
          <p:cNvSpPr/>
          <p:nvPr userDrawn="1"/>
        </p:nvSpPr>
        <p:spPr>
          <a:xfrm>
            <a:off x="5715001" y="4667066"/>
            <a:ext cx="2396810" cy="369332"/>
          </a:xfrm>
          <a:prstGeom prst="rect">
            <a:avLst/>
          </a:prstGeom>
        </p:spPr>
        <p:txBody>
          <a:bodyPr wrap="none">
            <a:spAutoFit/>
          </a:bodyPr>
          <a:lstStyle/>
          <a:p>
            <a:pPr lvl="0"/>
            <a:r>
              <a:rPr lang="en-US" sz="1800" dirty="0">
                <a:solidFill>
                  <a:schemeClr val="bg1"/>
                </a:solidFill>
              </a:rPr>
              <a:t>Ivy College of Business</a:t>
            </a:r>
          </a:p>
        </p:txBody>
      </p:sp>
    </p:spTree>
    <p:extLst>
      <p:ext uri="{BB962C8B-B14F-4D97-AF65-F5344CB8AC3E}">
        <p14:creationId xmlns:p14="http://schemas.microsoft.com/office/powerpoint/2010/main" val="2918853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75352"/>
            <a:ext cx="7886700" cy="692663"/>
          </a:xfrm>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504156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dirty="0"/>
          </a:p>
        </p:txBody>
      </p:sp>
    </p:spTree>
    <p:extLst>
      <p:ext uri="{BB962C8B-B14F-4D97-AF65-F5344CB8AC3E}">
        <p14:creationId xmlns:p14="http://schemas.microsoft.com/office/powerpoint/2010/main" val="275374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18015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93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4"/>
            <a:ext cx="7886700" cy="994172"/>
          </a:xfrm>
        </p:spPr>
        <p:txBody>
          <a:bodyPr/>
          <a:lstStyle>
            <a:lvl1pPr>
              <a:defRPr>
                <a:solidFill>
                  <a:srgbClr val="006747"/>
                </a:solidFill>
              </a:defRPr>
            </a:lvl1pPr>
          </a:lstStyle>
          <a:p>
            <a:r>
              <a:rPr lang="en-US" dirty="0"/>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179462" cy="51435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628650" y="1369219"/>
            <a:ext cx="3874984" cy="3263504"/>
          </a:xfrm>
        </p:spPr>
        <p:txBody>
          <a:bodyPr/>
          <a:lstStyle/>
          <a:p>
            <a:endParaRPr lang="en-US"/>
          </a:p>
        </p:txBody>
      </p:sp>
    </p:spTree>
    <p:extLst>
      <p:ext uri="{BB962C8B-B14F-4D97-AF65-F5344CB8AC3E}">
        <p14:creationId xmlns:p14="http://schemas.microsoft.com/office/powerpoint/2010/main" val="18381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3">
    <p:bg>
      <p:bgPr>
        <a:solidFill>
          <a:srgbClr val="ECEA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48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273844"/>
            <a:ext cx="7886700" cy="994172"/>
          </a:xfrm>
        </p:spPr>
        <p:txBody>
          <a:bodyPr/>
          <a:lstStyle>
            <a:lvl1pPr>
              <a:defRPr>
                <a:solidFill>
                  <a:srgbClr val="006747"/>
                </a:solidFill>
              </a:defRPr>
            </a:lvl1pPr>
          </a:lstStyle>
          <a:p>
            <a:r>
              <a:rPr lang="en-US" dirty="0"/>
              <a:t>Header Goes Here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a:p>
        </p:txBody>
      </p:sp>
      <p:sp>
        <p:nvSpPr>
          <p:cNvPr id="4" name="Content Placeholder 3"/>
          <p:cNvSpPr>
            <a:spLocks noGrp="1"/>
          </p:cNvSpPr>
          <p:nvPr>
            <p:ph sz="half" idx="2"/>
          </p:nvPr>
        </p:nvSpPr>
        <p:spPr>
          <a:xfrm>
            <a:off x="629842" y="1878806"/>
            <a:ext cx="3868340"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a:p>
        </p:txBody>
      </p:sp>
      <p:sp>
        <p:nvSpPr>
          <p:cNvPr id="6" name="Content Placeholder 5"/>
          <p:cNvSpPr>
            <a:spLocks noGrp="1"/>
          </p:cNvSpPr>
          <p:nvPr>
            <p:ph sz="quarter" idx="4"/>
          </p:nvPr>
        </p:nvSpPr>
        <p:spPr>
          <a:xfrm>
            <a:off x="4629150" y="1878806"/>
            <a:ext cx="3887391"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0F5EC011-0DA0-DB45-996E-85C7F379AB45}" type="slidenum">
              <a:rPr lang="en-US" smtClean="0"/>
              <a:t>‹#›</a:t>
            </a:fld>
            <a:endParaRPr lang="en-US" dirty="0"/>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1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0930E96-9F1D-4749-BDBF-344ADF8F90F9}" type="datetimeFigureOut">
              <a:rPr lang="en-US" smtClean="0"/>
              <a:t>3/23/2024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5EC011-0DA0-DB45-996E-85C7F379AB45}" type="slidenum">
              <a:rPr lang="en-US" smtClean="0"/>
              <a:t>‹#›</a:t>
            </a:fld>
            <a:endParaRPr lang="en-US"/>
          </a:p>
        </p:txBody>
      </p:sp>
    </p:spTree>
    <p:extLst>
      <p:ext uri="{BB962C8B-B14F-4D97-AF65-F5344CB8AC3E}">
        <p14:creationId xmlns:p14="http://schemas.microsoft.com/office/powerpoint/2010/main" val="1848561185"/>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77" r:id="rId3"/>
    <p:sldLayoutId id="2147483676" r:id="rId4"/>
    <p:sldLayoutId id="2147483662" r:id="rId5"/>
    <p:sldLayoutId id="2147483664" r:id="rId6"/>
    <p:sldLayoutId id="2147483672" r:id="rId7"/>
    <p:sldLayoutId id="2147483675" r:id="rId8"/>
    <p:sldLayoutId id="2147483665" r:id="rId9"/>
    <p:sldLayoutId id="2147483666" r:id="rId10"/>
    <p:sldLayoutId id="2147483671" r:id="rId11"/>
    <p:sldLayoutId id="2147483667" r:id="rId12"/>
    <p:sldLayoutId id="2147483670" r:id="rId13"/>
    <p:sldLayoutId id="2147483668" r:id="rId14"/>
    <p:sldLayoutId id="2147483673" r:id="rId15"/>
    <p:sldLayoutId id="2147483669" r:id="rId16"/>
    <p:sldLayoutId id="2147483678" r:id="rId17"/>
    <p:sldLayoutId id="2147483674" r:id="rId18"/>
    <p:sldLayoutId id="2147483680" r:id="rId19"/>
    <p:sldLayoutId id="2147483682" r:id="rId20"/>
    <p:sldLayoutId id="2147483683" r:id="rId21"/>
    <p:sldLayoutId id="2147483685" r:id="rId22"/>
  </p:sldLayoutIdLst>
  <p:txStyles>
    <p:titleStyle>
      <a:lvl1pPr algn="l" defTabSz="6858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4.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rchive.ics.uci.edu/dataset/125/insurance+company+benchmark+coil+2000"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7574-9D91-CB30-8AD9-32D59AA0F65B}"/>
              </a:ext>
            </a:extLst>
          </p:cNvPr>
          <p:cNvSpPr>
            <a:spLocks noGrp="1"/>
          </p:cNvSpPr>
          <p:nvPr>
            <p:ph type="title"/>
          </p:nvPr>
        </p:nvSpPr>
        <p:spPr/>
        <p:txBody>
          <a:bodyPr>
            <a:normAutofit/>
          </a:bodyPr>
          <a:lstStyle/>
          <a:p>
            <a:r>
              <a:rPr lang="en-US" dirty="0"/>
              <a:t>PREDICTING THE CARAVAN INSURANCE POLICY USER’S</a:t>
            </a:r>
          </a:p>
        </p:txBody>
      </p:sp>
      <p:sp>
        <p:nvSpPr>
          <p:cNvPr id="3" name="TextBox 2">
            <a:extLst>
              <a:ext uri="{FF2B5EF4-FFF2-40B4-BE49-F238E27FC236}">
                <a16:creationId xmlns:a16="http://schemas.microsoft.com/office/drawing/2014/main" id="{1AF4C40B-1E9E-6D14-CDCA-8155D503F5EF}"/>
              </a:ext>
            </a:extLst>
          </p:cNvPr>
          <p:cNvSpPr txBox="1"/>
          <p:nvPr/>
        </p:nvSpPr>
        <p:spPr>
          <a:xfrm>
            <a:off x="6662057" y="4066902"/>
            <a:ext cx="2943497" cy="369332"/>
          </a:xfrm>
          <a:prstGeom prst="rect">
            <a:avLst/>
          </a:prstGeom>
          <a:noFill/>
        </p:spPr>
        <p:txBody>
          <a:bodyPr wrap="square" rtlCol="0">
            <a:spAutoFit/>
          </a:bodyPr>
          <a:lstStyle/>
          <a:p>
            <a:r>
              <a:rPr lang="en-US" sz="1800" b="1" dirty="0">
                <a:solidFill>
                  <a:schemeClr val="bg1"/>
                </a:solidFill>
                <a:latin typeface="Aptos Black" panose="020B0004020202020204" pitchFamily="34" charset="0"/>
              </a:rPr>
              <a:t>TEAM – DATA NINJAS</a:t>
            </a:r>
          </a:p>
        </p:txBody>
      </p:sp>
      <p:pic>
        <p:nvPicPr>
          <p:cNvPr id="6" name="Picture 5">
            <a:extLst>
              <a:ext uri="{FF2B5EF4-FFF2-40B4-BE49-F238E27FC236}">
                <a16:creationId xmlns:a16="http://schemas.microsoft.com/office/drawing/2014/main" id="{FB02A975-D1F2-F077-B51E-A94DE3A6DBFA}"/>
              </a:ext>
            </a:extLst>
          </p:cNvPr>
          <p:cNvPicPr>
            <a:picLocks noChangeAspect="1"/>
          </p:cNvPicPr>
          <p:nvPr/>
        </p:nvPicPr>
        <p:blipFill>
          <a:blip r:embed="rId3"/>
          <a:stretch>
            <a:fillRect/>
          </a:stretch>
        </p:blipFill>
        <p:spPr>
          <a:xfrm>
            <a:off x="0" y="4644553"/>
            <a:ext cx="9079775" cy="498947"/>
          </a:xfrm>
          <a:prstGeom prst="rect">
            <a:avLst/>
          </a:prstGeom>
        </p:spPr>
      </p:pic>
    </p:spTree>
    <p:extLst>
      <p:ext uri="{BB962C8B-B14F-4D97-AF65-F5344CB8AC3E}">
        <p14:creationId xmlns:p14="http://schemas.microsoft.com/office/powerpoint/2010/main" val="3295407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8BA3B9-AB6F-4F65-A633-3416373E49F0}"/>
              </a:ext>
            </a:extLst>
          </p:cNvPr>
          <p:cNvSpPr>
            <a:spLocks noGrp="1"/>
          </p:cNvSpPr>
          <p:nvPr>
            <p:ph type="title"/>
          </p:nvPr>
        </p:nvSpPr>
        <p:spPr>
          <a:xfrm>
            <a:off x="1028697" y="261648"/>
            <a:ext cx="7533018" cy="658297"/>
          </a:xfrm>
        </p:spPr>
        <p:txBody>
          <a:bodyPr anchor="ctr">
            <a:normAutofit/>
          </a:bodyPr>
          <a:lstStyle/>
          <a:p>
            <a:r>
              <a:rPr lang="en-US">
                <a:solidFill>
                  <a:srgbClr val="FFFFFF"/>
                </a:solidFill>
              </a:rPr>
              <a:t>Model Fitting :</a:t>
            </a:r>
          </a:p>
        </p:txBody>
      </p:sp>
      <p:graphicFrame>
        <p:nvGraphicFramePr>
          <p:cNvPr id="5" name="Content Placeholder 2">
            <a:extLst>
              <a:ext uri="{FF2B5EF4-FFF2-40B4-BE49-F238E27FC236}">
                <a16:creationId xmlns:a16="http://schemas.microsoft.com/office/drawing/2014/main" id="{12F56397-A8BF-9F45-9C3E-850AA1D21065}"/>
              </a:ext>
            </a:extLst>
          </p:cNvPr>
          <p:cNvGraphicFramePr>
            <a:graphicFrameLocks noGrp="1"/>
          </p:cNvGraphicFramePr>
          <p:nvPr>
            <p:ph idx="1"/>
            <p:extLst>
              <p:ext uri="{D42A27DB-BD31-4B8C-83A1-F6EECF244321}">
                <p14:modId xmlns:p14="http://schemas.microsoft.com/office/powerpoint/2010/main" val="3893151525"/>
              </p:ext>
            </p:extLst>
          </p:nvPr>
        </p:nvGraphicFramePr>
        <p:xfrm>
          <a:off x="501101" y="1366717"/>
          <a:ext cx="8195871" cy="3144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A10988F4-9866-D3DB-60BB-0D7DFD41EF3D}"/>
              </a:ext>
            </a:extLst>
          </p:cNvPr>
          <p:cNvPicPr>
            <a:picLocks noChangeAspect="1"/>
          </p:cNvPicPr>
          <p:nvPr/>
        </p:nvPicPr>
        <p:blipFill>
          <a:blip r:embed="rId8"/>
          <a:stretch>
            <a:fillRect/>
          </a:stretch>
        </p:blipFill>
        <p:spPr>
          <a:xfrm>
            <a:off x="0" y="4644553"/>
            <a:ext cx="9079775" cy="498947"/>
          </a:xfrm>
          <a:prstGeom prst="rect">
            <a:avLst/>
          </a:prstGeom>
        </p:spPr>
      </p:pic>
    </p:spTree>
    <p:extLst>
      <p:ext uri="{BB962C8B-B14F-4D97-AF65-F5344CB8AC3E}">
        <p14:creationId xmlns:p14="http://schemas.microsoft.com/office/powerpoint/2010/main" val="425169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0578" y="602216"/>
            <a:ext cx="3733482" cy="1090538"/>
          </a:xfrm>
        </p:spPr>
        <p:txBody>
          <a:bodyPr>
            <a:normAutofit/>
          </a:bodyPr>
          <a:lstStyle/>
          <a:p>
            <a:r>
              <a:rPr lang="en-US" sz="2700" dirty="0">
                <a:solidFill>
                  <a:schemeClr val="tx2"/>
                </a:solidFill>
              </a:rPr>
              <a:t>Prediction Process:</a:t>
            </a:r>
          </a:p>
        </p:txBody>
      </p:sp>
      <p:pic>
        <p:nvPicPr>
          <p:cNvPr id="7" name="Graphic 6" descr="Statistics">
            <a:extLst>
              <a:ext uri="{FF2B5EF4-FFF2-40B4-BE49-F238E27FC236}">
                <a16:creationId xmlns:a16="http://schemas.microsoft.com/office/drawing/2014/main" id="{E6DCAA42-6CFF-3CAE-EEFF-D9428BA829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212" y="1345384"/>
            <a:ext cx="2715016" cy="2715016"/>
          </a:xfrm>
          <a:prstGeom prst="rect">
            <a:avLst/>
          </a:prstGeom>
        </p:spPr>
      </p:pic>
      <p:sp>
        <p:nvSpPr>
          <p:cNvPr id="3" name="Content Placeholder 2"/>
          <p:cNvSpPr>
            <a:spLocks noGrp="1"/>
          </p:cNvSpPr>
          <p:nvPr>
            <p:ph idx="1"/>
          </p:nvPr>
        </p:nvSpPr>
        <p:spPr>
          <a:xfrm>
            <a:off x="4567930" y="1345385"/>
            <a:ext cx="3733184" cy="2895690"/>
          </a:xfrm>
        </p:spPr>
        <p:txBody>
          <a:bodyPr anchor="ctr">
            <a:noAutofit/>
          </a:bodyPr>
          <a:lstStyle/>
          <a:p>
            <a:endParaRPr lang="en-US" sz="2000" dirty="0">
              <a:solidFill>
                <a:schemeClr val="tx2"/>
              </a:solidFill>
            </a:endParaRPr>
          </a:p>
          <a:p>
            <a:endParaRPr lang="en-US" sz="2000" dirty="0">
              <a:solidFill>
                <a:schemeClr val="tx2"/>
              </a:solidFill>
            </a:endParaRPr>
          </a:p>
          <a:p>
            <a:endParaRPr lang="en-US" sz="2000" dirty="0">
              <a:solidFill>
                <a:schemeClr val="tx2"/>
              </a:solidFill>
            </a:endParaRPr>
          </a:p>
          <a:p>
            <a:r>
              <a:rPr lang="en-US" sz="2000" dirty="0">
                <a:solidFill>
                  <a:schemeClr val="tx2"/>
                </a:solidFill>
              </a:rPr>
              <a:t>Collect the Data</a:t>
            </a:r>
          </a:p>
          <a:p>
            <a:r>
              <a:rPr lang="en-US" sz="2000" dirty="0">
                <a:solidFill>
                  <a:schemeClr val="tx2"/>
                </a:solidFill>
              </a:rPr>
              <a:t>Clean the Data</a:t>
            </a:r>
          </a:p>
          <a:p>
            <a:r>
              <a:rPr lang="en-US" sz="2000" dirty="0">
                <a:solidFill>
                  <a:schemeClr val="tx2"/>
                </a:solidFill>
              </a:rPr>
              <a:t>Split the data </a:t>
            </a:r>
          </a:p>
          <a:p>
            <a:r>
              <a:rPr lang="en-US" sz="2000" dirty="0"/>
              <a:t>Train the data</a:t>
            </a:r>
          </a:p>
          <a:p>
            <a:r>
              <a:rPr lang="en-US" sz="2000" dirty="0"/>
              <a:t>Scaling the data</a:t>
            </a:r>
          </a:p>
          <a:p>
            <a:r>
              <a:rPr lang="en-US" sz="2000" dirty="0"/>
              <a:t>Fitting the models</a:t>
            </a:r>
          </a:p>
          <a:p>
            <a:r>
              <a:rPr lang="en-US" sz="2000" dirty="0"/>
              <a:t>Predicting “Yes” or “No” in Target Variable</a:t>
            </a:r>
            <a:endParaRPr lang="en-US" sz="2000" dirty="0">
              <a:solidFill>
                <a:schemeClr val="tx2"/>
              </a:solidFill>
            </a:endParaRPr>
          </a:p>
          <a:p>
            <a:endParaRPr lang="en-US" sz="2000" dirty="0">
              <a:solidFill>
                <a:schemeClr val="tx2"/>
              </a:solidFill>
            </a:endParaRPr>
          </a:p>
          <a:p>
            <a:endParaRPr lang="en-US" sz="20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76" y="39747"/>
            <a:ext cx="4446455" cy="5103753"/>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B35D3039-7A8E-733E-FEED-EA471194A0A3}"/>
              </a:ext>
            </a:extLst>
          </p:cNvPr>
          <p:cNvPicPr>
            <a:picLocks noChangeAspect="1"/>
          </p:cNvPicPr>
          <p:nvPr/>
        </p:nvPicPr>
        <p:blipFill>
          <a:blip r:embed="rId5"/>
          <a:stretch>
            <a:fillRect/>
          </a:stretch>
        </p:blipFill>
        <p:spPr>
          <a:xfrm>
            <a:off x="0" y="4644553"/>
            <a:ext cx="9079775" cy="498947"/>
          </a:xfrm>
          <a:prstGeom prst="rect">
            <a:avLst/>
          </a:prstGeom>
        </p:spPr>
      </p:pic>
    </p:spTree>
    <p:extLst>
      <p:ext uri="{BB962C8B-B14F-4D97-AF65-F5344CB8AC3E}">
        <p14:creationId xmlns:p14="http://schemas.microsoft.com/office/powerpoint/2010/main" val="2533441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CD72-0673-91E8-EF45-169447131D93}"/>
              </a:ext>
            </a:extLst>
          </p:cNvPr>
          <p:cNvSpPr>
            <a:spLocks noGrp="1"/>
          </p:cNvSpPr>
          <p:nvPr>
            <p:ph type="title"/>
          </p:nvPr>
        </p:nvSpPr>
        <p:spPr/>
        <p:txBody>
          <a:bodyPr>
            <a:normAutofit/>
          </a:bodyPr>
          <a:lstStyle/>
          <a:p>
            <a:r>
              <a:rPr lang="en-US" dirty="0"/>
              <a:t>Models Used for Prediction:</a:t>
            </a:r>
          </a:p>
        </p:txBody>
      </p:sp>
      <p:graphicFrame>
        <p:nvGraphicFramePr>
          <p:cNvPr id="6" name="Content Placeholder 2">
            <a:extLst>
              <a:ext uri="{FF2B5EF4-FFF2-40B4-BE49-F238E27FC236}">
                <a16:creationId xmlns:a16="http://schemas.microsoft.com/office/drawing/2014/main" id="{CE39F725-DB94-1DFE-E53A-3DFA9A4A58EB}"/>
              </a:ext>
            </a:extLst>
          </p:cNvPr>
          <p:cNvGraphicFramePr>
            <a:graphicFrameLocks noGrp="1"/>
          </p:cNvGraphicFramePr>
          <p:nvPr>
            <p:ph idx="1"/>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48E9CE2-11C6-275A-D967-51708B91A445}"/>
              </a:ext>
            </a:extLst>
          </p:cNvPr>
          <p:cNvSpPr>
            <a:spLocks noGrp="1"/>
          </p:cNvSpPr>
          <p:nvPr>
            <p:ph type="sldNum" sz="quarter" idx="12"/>
          </p:nvPr>
        </p:nvSpPr>
        <p:spPr/>
        <p:txBody>
          <a:bodyPr/>
          <a:lstStyle/>
          <a:p>
            <a:fld id="{D195B2C9-073E-4EE9-98F9-79BCD43CC226}" type="slidenum">
              <a:rPr lang="en-US" smtClean="0"/>
              <a:pPr/>
              <a:t>12</a:t>
            </a:fld>
            <a:endParaRPr lang="en-US" dirty="0"/>
          </a:p>
        </p:txBody>
      </p:sp>
    </p:spTree>
    <p:extLst>
      <p:ext uri="{BB962C8B-B14F-4D97-AF65-F5344CB8AC3E}">
        <p14:creationId xmlns:p14="http://schemas.microsoft.com/office/powerpoint/2010/main" val="1339866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9B69DA-88C3-C437-FD37-540DA187E143}"/>
              </a:ext>
            </a:extLst>
          </p:cNvPr>
          <p:cNvSpPr>
            <a:spLocks noGrp="1"/>
          </p:cNvSpPr>
          <p:nvPr>
            <p:ph type="title"/>
          </p:nvPr>
        </p:nvSpPr>
        <p:spPr>
          <a:xfrm>
            <a:off x="1028697" y="261648"/>
            <a:ext cx="7533018" cy="658297"/>
          </a:xfrm>
        </p:spPr>
        <p:txBody>
          <a:bodyPr anchor="ctr">
            <a:normAutofit/>
          </a:bodyPr>
          <a:lstStyle/>
          <a:p>
            <a:r>
              <a:rPr lang="en-US">
                <a:solidFill>
                  <a:srgbClr val="FFFFFF"/>
                </a:solidFill>
              </a:rPr>
              <a:t>Models Comparison :</a:t>
            </a:r>
          </a:p>
        </p:txBody>
      </p:sp>
      <p:graphicFrame>
        <p:nvGraphicFramePr>
          <p:cNvPr id="8" name="Content Placeholder 3">
            <a:extLst>
              <a:ext uri="{FF2B5EF4-FFF2-40B4-BE49-F238E27FC236}">
                <a16:creationId xmlns:a16="http://schemas.microsoft.com/office/drawing/2014/main" id="{928635B3-DFE6-7E3D-0C16-55B4AE9DC247}"/>
              </a:ext>
            </a:extLst>
          </p:cNvPr>
          <p:cNvGraphicFramePr>
            <a:graphicFrameLocks noGrp="1"/>
          </p:cNvGraphicFramePr>
          <p:nvPr>
            <p:ph idx="1"/>
            <p:extLst>
              <p:ext uri="{D42A27DB-BD31-4B8C-83A1-F6EECF244321}">
                <p14:modId xmlns:p14="http://schemas.microsoft.com/office/powerpoint/2010/main" val="3153857605"/>
              </p:ext>
            </p:extLst>
          </p:nvPr>
        </p:nvGraphicFramePr>
        <p:xfrm>
          <a:off x="567382" y="1383359"/>
          <a:ext cx="8027191" cy="3144605"/>
        </p:xfrm>
        <a:graphic>
          <a:graphicData uri="http://schemas.openxmlformats.org/drawingml/2006/table">
            <a:tbl>
              <a:tblPr firstRow="1" bandRow="1">
                <a:tableStyleId>{5C22544A-7EE6-4342-B048-85BDC9FD1C3A}</a:tableStyleId>
              </a:tblPr>
              <a:tblGrid>
                <a:gridCol w="3668465">
                  <a:extLst>
                    <a:ext uri="{9D8B030D-6E8A-4147-A177-3AD203B41FA5}">
                      <a16:colId xmlns:a16="http://schemas.microsoft.com/office/drawing/2014/main" val="2014581684"/>
                    </a:ext>
                  </a:extLst>
                </a:gridCol>
                <a:gridCol w="2276868">
                  <a:extLst>
                    <a:ext uri="{9D8B030D-6E8A-4147-A177-3AD203B41FA5}">
                      <a16:colId xmlns:a16="http://schemas.microsoft.com/office/drawing/2014/main" val="3397939097"/>
                    </a:ext>
                  </a:extLst>
                </a:gridCol>
                <a:gridCol w="2081858">
                  <a:extLst>
                    <a:ext uri="{9D8B030D-6E8A-4147-A177-3AD203B41FA5}">
                      <a16:colId xmlns:a16="http://schemas.microsoft.com/office/drawing/2014/main" val="2187385778"/>
                    </a:ext>
                  </a:extLst>
                </a:gridCol>
              </a:tblGrid>
              <a:tr h="482941">
                <a:tc>
                  <a:txBody>
                    <a:bodyPr/>
                    <a:lstStyle/>
                    <a:p>
                      <a:r>
                        <a:rPr lang="en-US" sz="1600"/>
                        <a:t>Model</a:t>
                      </a:r>
                    </a:p>
                  </a:txBody>
                  <a:tcPr marL="109759" marR="109759" marT="54880" marB="54880"/>
                </a:tc>
                <a:tc>
                  <a:txBody>
                    <a:bodyPr/>
                    <a:lstStyle/>
                    <a:p>
                      <a:r>
                        <a:rPr lang="en-US" sz="1600"/>
                        <a:t>Recall</a:t>
                      </a:r>
                    </a:p>
                  </a:txBody>
                  <a:tcPr marL="109759" marR="109759" marT="54880" marB="54880"/>
                </a:tc>
                <a:tc>
                  <a:txBody>
                    <a:bodyPr/>
                    <a:lstStyle/>
                    <a:p>
                      <a:r>
                        <a:rPr lang="en-US" sz="1600"/>
                        <a:t>AUC </a:t>
                      </a:r>
                    </a:p>
                  </a:txBody>
                  <a:tcPr marL="109759" marR="109759" marT="54880" marB="54880"/>
                </a:tc>
                <a:extLst>
                  <a:ext uri="{0D108BD9-81ED-4DB2-BD59-A6C34878D82A}">
                    <a16:rowId xmlns:a16="http://schemas.microsoft.com/office/drawing/2014/main" val="3226234426"/>
                  </a:ext>
                </a:extLst>
              </a:tr>
              <a:tr h="729900">
                <a:tc>
                  <a:txBody>
                    <a:bodyPr/>
                    <a:lstStyle/>
                    <a:p>
                      <a:r>
                        <a:rPr lang="en-US" sz="1600"/>
                        <a:t>Decision Tree</a:t>
                      </a:r>
                    </a:p>
                  </a:txBody>
                  <a:tcPr marL="109759" marR="109759" marT="54880" marB="54880"/>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kern="1200">
                          <a:solidFill>
                            <a:schemeClr val="dk1"/>
                          </a:solidFill>
                          <a:effectLst/>
                          <a:latin typeface="+mn-lt"/>
                          <a:ea typeface="+mn-ea"/>
                          <a:cs typeface="+mn-cs"/>
                        </a:rPr>
                        <a:t>0.92</a:t>
                      </a:r>
                    </a:p>
                    <a:p>
                      <a:endParaRPr lang="en-US" sz="1600"/>
                    </a:p>
                  </a:txBody>
                  <a:tcPr marL="109759" marR="109759" marT="54880" marB="54880"/>
                </a:tc>
                <a:tc>
                  <a:txBody>
                    <a:bodyPr/>
                    <a:lstStyle/>
                    <a:p>
                      <a:r>
                        <a:rPr lang="en-US" sz="1600"/>
                        <a:t>0.91</a:t>
                      </a:r>
                    </a:p>
                  </a:txBody>
                  <a:tcPr marL="109759" marR="109759" marT="54880" marB="54880"/>
                </a:tc>
                <a:extLst>
                  <a:ext uri="{0D108BD9-81ED-4DB2-BD59-A6C34878D82A}">
                    <a16:rowId xmlns:a16="http://schemas.microsoft.com/office/drawing/2014/main" val="4133475640"/>
                  </a:ext>
                </a:extLst>
              </a:tr>
              <a:tr h="482941">
                <a:tc>
                  <a:txBody>
                    <a:bodyPr/>
                    <a:lstStyle/>
                    <a:p>
                      <a:r>
                        <a:rPr lang="en-US" sz="1600"/>
                        <a:t>Random Forest</a:t>
                      </a:r>
                    </a:p>
                  </a:txBody>
                  <a:tcPr marL="109759" marR="109759" marT="54880" marB="54880"/>
                </a:tc>
                <a:tc>
                  <a:txBody>
                    <a:bodyPr/>
                    <a:lstStyle/>
                    <a:p>
                      <a:r>
                        <a:rPr lang="en-US" sz="1600"/>
                        <a:t>0.955</a:t>
                      </a:r>
                    </a:p>
                  </a:txBody>
                  <a:tcPr marL="109759" marR="109759" marT="54880" marB="54880"/>
                </a:tc>
                <a:tc>
                  <a:txBody>
                    <a:bodyPr/>
                    <a:lstStyle/>
                    <a:p>
                      <a:r>
                        <a:rPr lang="en-US" sz="1600"/>
                        <a:t>0.988</a:t>
                      </a:r>
                    </a:p>
                  </a:txBody>
                  <a:tcPr marL="109759" marR="109759" marT="54880" marB="54880"/>
                </a:tc>
                <a:extLst>
                  <a:ext uri="{0D108BD9-81ED-4DB2-BD59-A6C34878D82A}">
                    <a16:rowId xmlns:a16="http://schemas.microsoft.com/office/drawing/2014/main" val="946162620"/>
                  </a:ext>
                </a:extLst>
              </a:tr>
              <a:tr h="482941">
                <a:tc>
                  <a:txBody>
                    <a:bodyPr/>
                    <a:lstStyle/>
                    <a:p>
                      <a:r>
                        <a:rPr lang="en-US" sz="1600"/>
                        <a:t>XG Boost</a:t>
                      </a:r>
                    </a:p>
                  </a:txBody>
                  <a:tcPr marL="109759" marR="109759" marT="54880" marB="54880"/>
                </a:tc>
                <a:tc>
                  <a:txBody>
                    <a:bodyPr/>
                    <a:lstStyle/>
                    <a:p>
                      <a:r>
                        <a:rPr lang="en-US" sz="1600" dirty="0"/>
                        <a:t>0.953</a:t>
                      </a:r>
                    </a:p>
                  </a:txBody>
                  <a:tcPr marL="109759" marR="109759" marT="54880" marB="54880"/>
                </a:tc>
                <a:tc>
                  <a:txBody>
                    <a:bodyPr/>
                    <a:lstStyle/>
                    <a:p>
                      <a:r>
                        <a:rPr lang="en-US" sz="1600"/>
                        <a:t>0.98</a:t>
                      </a:r>
                    </a:p>
                  </a:txBody>
                  <a:tcPr marL="109759" marR="109759" marT="54880" marB="54880"/>
                </a:tc>
                <a:extLst>
                  <a:ext uri="{0D108BD9-81ED-4DB2-BD59-A6C34878D82A}">
                    <a16:rowId xmlns:a16="http://schemas.microsoft.com/office/drawing/2014/main" val="1643772693"/>
                  </a:ext>
                </a:extLst>
              </a:tr>
              <a:tr h="482941">
                <a:tc>
                  <a:txBody>
                    <a:bodyPr/>
                    <a:lstStyle/>
                    <a:p>
                      <a:r>
                        <a:rPr lang="en-US" sz="1600"/>
                        <a:t>Gradient Boost</a:t>
                      </a:r>
                    </a:p>
                  </a:txBody>
                  <a:tcPr marL="109759" marR="109759" marT="54880" marB="54880"/>
                </a:tc>
                <a:tc>
                  <a:txBody>
                    <a:bodyPr/>
                    <a:lstStyle/>
                    <a:p>
                      <a:r>
                        <a:rPr lang="en-US" sz="1600"/>
                        <a:t>0.94</a:t>
                      </a:r>
                    </a:p>
                  </a:txBody>
                  <a:tcPr marL="109759" marR="109759" marT="54880" marB="54880"/>
                </a:tc>
                <a:tc>
                  <a:txBody>
                    <a:bodyPr/>
                    <a:lstStyle/>
                    <a:p>
                      <a:r>
                        <a:rPr lang="en-US" sz="1600"/>
                        <a:t>0.96</a:t>
                      </a:r>
                    </a:p>
                  </a:txBody>
                  <a:tcPr marL="109759" marR="109759" marT="54880" marB="54880"/>
                </a:tc>
                <a:extLst>
                  <a:ext uri="{0D108BD9-81ED-4DB2-BD59-A6C34878D82A}">
                    <a16:rowId xmlns:a16="http://schemas.microsoft.com/office/drawing/2014/main" val="1300711294"/>
                  </a:ext>
                </a:extLst>
              </a:tr>
              <a:tr h="482941">
                <a:tc>
                  <a:txBody>
                    <a:bodyPr/>
                    <a:lstStyle/>
                    <a:p>
                      <a:r>
                        <a:rPr lang="en-US" sz="1600"/>
                        <a:t>SVM</a:t>
                      </a:r>
                    </a:p>
                  </a:txBody>
                  <a:tcPr marL="109759" marR="109759" marT="54880" marB="54880"/>
                </a:tc>
                <a:tc>
                  <a:txBody>
                    <a:bodyPr/>
                    <a:lstStyle/>
                    <a:p>
                      <a:r>
                        <a:rPr lang="en-US" sz="1600"/>
                        <a:t>0.94</a:t>
                      </a:r>
                    </a:p>
                  </a:txBody>
                  <a:tcPr marL="109759" marR="109759" marT="54880" marB="54880"/>
                </a:tc>
                <a:tc>
                  <a:txBody>
                    <a:bodyPr/>
                    <a:lstStyle/>
                    <a:p>
                      <a:r>
                        <a:rPr lang="en-US" sz="1600" dirty="0"/>
                        <a:t>0.98</a:t>
                      </a:r>
                    </a:p>
                  </a:txBody>
                  <a:tcPr marL="109759" marR="109759" marT="54880" marB="54880"/>
                </a:tc>
                <a:extLst>
                  <a:ext uri="{0D108BD9-81ED-4DB2-BD59-A6C34878D82A}">
                    <a16:rowId xmlns:a16="http://schemas.microsoft.com/office/drawing/2014/main" val="708762101"/>
                  </a:ext>
                </a:extLst>
              </a:tr>
            </a:tbl>
          </a:graphicData>
        </a:graphic>
      </p:graphicFrame>
      <p:pic>
        <p:nvPicPr>
          <p:cNvPr id="9" name="Picture 8">
            <a:extLst>
              <a:ext uri="{FF2B5EF4-FFF2-40B4-BE49-F238E27FC236}">
                <a16:creationId xmlns:a16="http://schemas.microsoft.com/office/drawing/2014/main" id="{A272EA75-BD43-3DEA-68A0-D5DEF0A86556}"/>
              </a:ext>
            </a:extLst>
          </p:cNvPr>
          <p:cNvPicPr>
            <a:picLocks noChangeAspect="1"/>
          </p:cNvPicPr>
          <p:nvPr/>
        </p:nvPicPr>
        <p:blipFill>
          <a:blip r:embed="rId3"/>
          <a:stretch>
            <a:fillRect/>
          </a:stretch>
        </p:blipFill>
        <p:spPr>
          <a:xfrm>
            <a:off x="0" y="4729039"/>
            <a:ext cx="9144001" cy="414462"/>
          </a:xfrm>
          <a:prstGeom prst="rect">
            <a:avLst/>
          </a:prstGeom>
        </p:spPr>
      </p:pic>
    </p:spTree>
    <p:extLst>
      <p:ext uri="{BB962C8B-B14F-4D97-AF65-F5344CB8AC3E}">
        <p14:creationId xmlns:p14="http://schemas.microsoft.com/office/powerpoint/2010/main" val="4253663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9B69DA-88C3-C437-FD37-540DA187E143}"/>
              </a:ext>
            </a:extLst>
          </p:cNvPr>
          <p:cNvSpPr>
            <a:spLocks noGrp="1"/>
          </p:cNvSpPr>
          <p:nvPr>
            <p:ph type="title"/>
          </p:nvPr>
        </p:nvSpPr>
        <p:spPr/>
        <p:txBody>
          <a:bodyPr/>
          <a:lstStyle/>
          <a:p>
            <a:r>
              <a:rPr lang="en-US" dirty="0"/>
              <a:t>Models Comparison :</a:t>
            </a:r>
          </a:p>
        </p:txBody>
      </p:sp>
      <p:graphicFrame>
        <p:nvGraphicFramePr>
          <p:cNvPr id="6" name="Content Placeholder 3">
            <a:extLst>
              <a:ext uri="{FF2B5EF4-FFF2-40B4-BE49-F238E27FC236}">
                <a16:creationId xmlns:a16="http://schemas.microsoft.com/office/drawing/2014/main" id="{F678F3A1-F597-6FD7-C507-A45BDA474E15}"/>
              </a:ext>
            </a:extLst>
          </p:cNvPr>
          <p:cNvGraphicFramePr>
            <a:graphicFrameLocks noGrp="1"/>
          </p:cNvGraphicFramePr>
          <p:nvPr>
            <p:ph idx="1"/>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9607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D488-9B10-D43F-BA49-A76F38895A8A}"/>
              </a:ext>
            </a:extLst>
          </p:cNvPr>
          <p:cNvSpPr>
            <a:spLocks noGrp="1"/>
          </p:cNvSpPr>
          <p:nvPr>
            <p:ph type="title"/>
          </p:nvPr>
        </p:nvSpPr>
        <p:spPr/>
        <p:txBody>
          <a:bodyPr/>
          <a:lstStyle/>
          <a:p>
            <a:r>
              <a:rPr lang="en-US" dirty="0"/>
              <a:t>Random Forest ROC Curve :</a:t>
            </a:r>
          </a:p>
        </p:txBody>
      </p:sp>
      <p:pic>
        <p:nvPicPr>
          <p:cNvPr id="7" name="Content Placeholder 6">
            <a:extLst>
              <a:ext uri="{FF2B5EF4-FFF2-40B4-BE49-F238E27FC236}">
                <a16:creationId xmlns:a16="http://schemas.microsoft.com/office/drawing/2014/main" id="{38C1FFCF-2AC5-3408-B72F-191D2381BE23}"/>
              </a:ext>
            </a:extLst>
          </p:cNvPr>
          <p:cNvPicPr>
            <a:picLocks noGrp="1" noChangeAspect="1"/>
          </p:cNvPicPr>
          <p:nvPr>
            <p:ph idx="1"/>
          </p:nvPr>
        </p:nvPicPr>
        <p:blipFill>
          <a:blip r:embed="rId2"/>
          <a:stretch>
            <a:fillRect/>
          </a:stretch>
        </p:blipFill>
        <p:spPr>
          <a:xfrm>
            <a:off x="991618" y="1378028"/>
            <a:ext cx="6255071" cy="3124361"/>
          </a:xfrm>
        </p:spPr>
      </p:pic>
    </p:spTree>
    <p:extLst>
      <p:ext uri="{BB962C8B-B14F-4D97-AF65-F5344CB8AC3E}">
        <p14:creationId xmlns:p14="http://schemas.microsoft.com/office/powerpoint/2010/main" val="3944363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604285"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3904FB55-C133-4DF5-92BC-5A690A6AD847}"/>
              </a:ext>
            </a:extLst>
          </p:cNvPr>
          <p:cNvSpPr>
            <a:spLocks noGrp="1"/>
          </p:cNvSpPr>
          <p:nvPr>
            <p:ph type="title"/>
          </p:nvPr>
        </p:nvSpPr>
        <p:spPr>
          <a:xfrm>
            <a:off x="935118" y="482600"/>
            <a:ext cx="3579731" cy="1350394"/>
          </a:xfrm>
        </p:spPr>
        <p:txBody>
          <a:bodyPr>
            <a:normAutofit/>
          </a:bodyPr>
          <a:lstStyle/>
          <a:p>
            <a:r>
              <a:rPr lang="en-US"/>
              <a:t>Conclusion ??</a:t>
            </a:r>
            <a:br>
              <a:rPr lang="en-US"/>
            </a:br>
            <a:endParaRPr lang="en-US"/>
          </a:p>
        </p:txBody>
      </p:sp>
      <p:sp>
        <p:nvSpPr>
          <p:cNvPr id="3" name="Content Placeholder 2">
            <a:extLst>
              <a:ext uri="{FF2B5EF4-FFF2-40B4-BE49-F238E27FC236}">
                <a16:creationId xmlns:a16="http://schemas.microsoft.com/office/drawing/2014/main" id="{E4BD3A70-8E7A-4660-A7BA-62D74423F7DA}"/>
              </a:ext>
            </a:extLst>
          </p:cNvPr>
          <p:cNvSpPr>
            <a:spLocks noGrp="1"/>
          </p:cNvSpPr>
          <p:nvPr>
            <p:ph idx="1"/>
          </p:nvPr>
        </p:nvSpPr>
        <p:spPr>
          <a:xfrm>
            <a:off x="935118" y="1967535"/>
            <a:ext cx="3579730" cy="2665186"/>
          </a:xfrm>
        </p:spPr>
        <p:txBody>
          <a:bodyPr>
            <a:normAutofit/>
          </a:bodyPr>
          <a:lstStyle/>
          <a:p>
            <a:pPr marL="0" indent="0">
              <a:buNone/>
            </a:pPr>
            <a:endParaRPr lang="en-US" sz="1500" dirty="0">
              <a:latin typeface="+mj-lt"/>
            </a:endParaRPr>
          </a:p>
          <a:p>
            <a:pPr marL="0" indent="0">
              <a:buNone/>
            </a:pPr>
            <a:endParaRPr lang="en-US" sz="1500" dirty="0">
              <a:latin typeface="+mj-lt"/>
            </a:endParaRPr>
          </a:p>
        </p:txBody>
      </p:sp>
      <p:pic>
        <p:nvPicPr>
          <p:cNvPr id="11" name="Picture 10">
            <a:extLst>
              <a:ext uri="{FF2B5EF4-FFF2-40B4-BE49-F238E27FC236}">
                <a16:creationId xmlns:a16="http://schemas.microsoft.com/office/drawing/2014/main" id="{62070CF5-C757-F463-9346-23864E40576D}"/>
              </a:ext>
            </a:extLst>
          </p:cNvPr>
          <p:cNvPicPr>
            <a:picLocks noChangeAspect="1"/>
          </p:cNvPicPr>
          <p:nvPr/>
        </p:nvPicPr>
        <p:blipFill rotWithShape="1">
          <a:blip r:embed="rId3"/>
          <a:srcRect t="4493" r="-3" b="4487"/>
          <a:stretch/>
        </p:blipFill>
        <p:spPr>
          <a:xfrm>
            <a:off x="5775158" y="705414"/>
            <a:ext cx="2886241" cy="1463127"/>
          </a:xfrm>
          <a:prstGeom prst="rect">
            <a:avLst/>
          </a:prstGeom>
        </p:spPr>
      </p:pic>
      <p:pic>
        <p:nvPicPr>
          <p:cNvPr id="8" name="Picture 7">
            <a:extLst>
              <a:ext uri="{FF2B5EF4-FFF2-40B4-BE49-F238E27FC236}">
                <a16:creationId xmlns:a16="http://schemas.microsoft.com/office/drawing/2014/main" id="{EF7E30DF-A2E0-23B3-BB58-90F1AF0D8393}"/>
              </a:ext>
            </a:extLst>
          </p:cNvPr>
          <p:cNvPicPr>
            <a:picLocks noChangeAspect="1"/>
          </p:cNvPicPr>
          <p:nvPr/>
        </p:nvPicPr>
        <p:blipFill rotWithShape="1">
          <a:blip r:embed="rId4"/>
          <a:srcRect r="-2" b="45387"/>
          <a:stretch/>
        </p:blipFill>
        <p:spPr>
          <a:xfrm>
            <a:off x="5775158" y="3122756"/>
            <a:ext cx="2886241" cy="1180019"/>
          </a:xfrm>
          <a:prstGeom prst="rect">
            <a:avLst/>
          </a:prstGeom>
        </p:spPr>
      </p:pic>
      <p:sp>
        <p:nvSpPr>
          <p:cNvPr id="4" name="Slide Number Placeholder 3">
            <a:extLst>
              <a:ext uri="{FF2B5EF4-FFF2-40B4-BE49-F238E27FC236}">
                <a16:creationId xmlns:a16="http://schemas.microsoft.com/office/drawing/2014/main" id="{13AE8C1F-3FB1-4EAB-818B-9CD377A2834B}"/>
              </a:ext>
            </a:extLst>
          </p:cNvPr>
          <p:cNvSpPr>
            <a:spLocks noGrp="1"/>
          </p:cNvSpPr>
          <p:nvPr>
            <p:ph type="sldNum" sz="quarter" idx="12"/>
          </p:nvPr>
        </p:nvSpPr>
        <p:spPr>
          <a:xfrm>
            <a:off x="6457950" y="4767262"/>
            <a:ext cx="2057400" cy="273844"/>
          </a:xfrm>
        </p:spPr>
        <p:txBody>
          <a:bodyPr>
            <a:normAutofit/>
          </a:bodyPr>
          <a:lstStyle/>
          <a:p>
            <a:pPr>
              <a:spcAft>
                <a:spcPts val="600"/>
              </a:spcAft>
            </a:pPr>
            <a:fld id="{179A9A4E-4C82-4D44-9372-C31BB3818094}" type="slidenum">
              <a:rPr lang="en-US"/>
              <a:pPr>
                <a:spcAft>
                  <a:spcPts val="600"/>
                </a:spcAft>
              </a:pPr>
              <a:t>16</a:t>
            </a:fld>
            <a:endParaRPr lang="en-US"/>
          </a:p>
        </p:txBody>
      </p:sp>
      <p:pic>
        <p:nvPicPr>
          <p:cNvPr id="12" name="Picture 11">
            <a:extLst>
              <a:ext uri="{FF2B5EF4-FFF2-40B4-BE49-F238E27FC236}">
                <a16:creationId xmlns:a16="http://schemas.microsoft.com/office/drawing/2014/main" id="{AEE1785B-D815-5FF6-88F6-FF5707E58AC3}"/>
              </a:ext>
            </a:extLst>
          </p:cNvPr>
          <p:cNvPicPr>
            <a:picLocks noChangeAspect="1"/>
          </p:cNvPicPr>
          <p:nvPr/>
        </p:nvPicPr>
        <p:blipFill>
          <a:blip r:embed="rId5"/>
          <a:stretch>
            <a:fillRect/>
          </a:stretch>
        </p:blipFill>
        <p:spPr>
          <a:xfrm>
            <a:off x="0" y="4644553"/>
            <a:ext cx="9079775" cy="498947"/>
          </a:xfrm>
          <a:prstGeom prst="rect">
            <a:avLst/>
          </a:prstGeom>
        </p:spPr>
      </p:pic>
    </p:spTree>
    <p:extLst>
      <p:ext uri="{BB962C8B-B14F-4D97-AF65-F5344CB8AC3E}">
        <p14:creationId xmlns:p14="http://schemas.microsoft.com/office/powerpoint/2010/main" val="375770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34"/>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59E5578-31F9-389A-CAB9-F7B2D0459CE8}"/>
              </a:ext>
            </a:extLst>
          </p:cNvPr>
          <p:cNvSpPr>
            <a:spLocks noGrp="1"/>
          </p:cNvSpPr>
          <p:nvPr>
            <p:ph type="title"/>
          </p:nvPr>
        </p:nvSpPr>
        <p:spPr>
          <a:xfrm>
            <a:off x="359545" y="803100"/>
            <a:ext cx="2954766" cy="4187344"/>
          </a:xfrm>
        </p:spPr>
        <p:txBody>
          <a:bodyPr>
            <a:normAutofit/>
          </a:bodyPr>
          <a:lstStyle/>
          <a:p>
            <a:pPr algn="r"/>
            <a:r>
              <a:rPr lang="en-US" sz="3800"/>
              <a:t>Conclusion :</a:t>
            </a:r>
          </a:p>
        </p:txBody>
      </p:sp>
      <p:sp>
        <p:nvSpPr>
          <p:cNvPr id="4" name="Slide Number Placeholder 3">
            <a:extLst>
              <a:ext uri="{FF2B5EF4-FFF2-40B4-BE49-F238E27FC236}">
                <a16:creationId xmlns:a16="http://schemas.microsoft.com/office/drawing/2014/main" id="{AB061E50-2E07-44AE-AAA9-AEC70680D99F}"/>
              </a:ext>
            </a:extLst>
          </p:cNvPr>
          <p:cNvSpPr>
            <a:spLocks noGrp="1"/>
          </p:cNvSpPr>
          <p:nvPr>
            <p:ph type="sldNum" sz="quarter" idx="12"/>
          </p:nvPr>
        </p:nvSpPr>
        <p:spPr>
          <a:xfrm>
            <a:off x="6457950" y="240300"/>
            <a:ext cx="2057400" cy="273843"/>
          </a:xfrm>
        </p:spPr>
        <p:txBody>
          <a:bodyPr>
            <a:normAutofit/>
          </a:bodyPr>
          <a:lstStyle/>
          <a:p>
            <a:pPr>
              <a:spcAft>
                <a:spcPts val="600"/>
              </a:spcAft>
            </a:pPr>
            <a:fld id="{179A9A4E-4C82-4D44-9372-C31BB3818094}" type="slidenum">
              <a:rPr lang="en-US">
                <a:solidFill>
                  <a:schemeClr val="tx1">
                    <a:alpha val="60000"/>
                  </a:schemeClr>
                </a:solidFill>
              </a:rPr>
              <a:pPr>
                <a:spcAft>
                  <a:spcPts val="600"/>
                </a:spcAft>
              </a:pPr>
              <a:t>17</a:t>
            </a:fld>
            <a:endParaRPr lang="en-US">
              <a:solidFill>
                <a:schemeClr val="tx1">
                  <a:alpha val="60000"/>
                </a:schemeClr>
              </a:solidFill>
            </a:endParaRP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849085"/>
            <a:ext cx="0" cy="4288180"/>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494FA7E2-7CCC-C495-AFDD-D187BE3ED548}"/>
              </a:ext>
            </a:extLst>
          </p:cNvPr>
          <p:cNvGraphicFramePr>
            <a:graphicFrameLocks noGrp="1"/>
          </p:cNvGraphicFramePr>
          <p:nvPr>
            <p:ph idx="1"/>
            <p:extLst>
              <p:ext uri="{D42A27DB-BD31-4B8C-83A1-F6EECF244321}">
                <p14:modId xmlns:p14="http://schemas.microsoft.com/office/powerpoint/2010/main" val="1889906871"/>
              </p:ext>
            </p:extLst>
          </p:nvPr>
        </p:nvGraphicFramePr>
        <p:xfrm>
          <a:off x="3739204" y="377221"/>
          <a:ext cx="4683949" cy="419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9BD9A08-3399-FB88-3093-A54F90955C08}"/>
              </a:ext>
            </a:extLst>
          </p:cNvPr>
          <p:cNvPicPr>
            <a:picLocks noChangeAspect="1"/>
          </p:cNvPicPr>
          <p:nvPr/>
        </p:nvPicPr>
        <p:blipFill>
          <a:blip r:embed="rId8"/>
          <a:stretch>
            <a:fillRect/>
          </a:stretch>
        </p:blipFill>
        <p:spPr>
          <a:xfrm>
            <a:off x="0" y="4644553"/>
            <a:ext cx="9079775" cy="498947"/>
          </a:xfrm>
          <a:prstGeom prst="rect">
            <a:avLst/>
          </a:prstGeom>
        </p:spPr>
      </p:pic>
    </p:spTree>
    <p:extLst>
      <p:ext uri="{BB962C8B-B14F-4D97-AF65-F5344CB8AC3E}">
        <p14:creationId xmlns:p14="http://schemas.microsoft.com/office/powerpoint/2010/main" val="154549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B54C92A-EC8B-69EB-A375-E661EA2AB331}"/>
              </a:ext>
            </a:extLst>
          </p:cNvPr>
          <p:cNvPicPr>
            <a:picLocks noChangeAspect="1"/>
          </p:cNvPicPr>
          <p:nvPr/>
        </p:nvPicPr>
        <p:blipFill rotWithShape="1">
          <a:blip r:embed="rId3"/>
          <a:srcRect l="17516" r="1" b="1"/>
          <a:stretch/>
        </p:blipFill>
        <p:spPr>
          <a:xfrm>
            <a:off x="1891767" y="10"/>
            <a:ext cx="7252231" cy="51434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60849C-30BA-4129-8806-D843087E0EBD}"/>
              </a:ext>
            </a:extLst>
          </p:cNvPr>
          <p:cNvSpPr>
            <a:spLocks noGrp="1"/>
          </p:cNvSpPr>
          <p:nvPr>
            <p:ph type="title"/>
          </p:nvPr>
        </p:nvSpPr>
        <p:spPr>
          <a:xfrm>
            <a:off x="628650" y="273843"/>
            <a:ext cx="2866641" cy="1424934"/>
          </a:xfrm>
        </p:spPr>
        <p:txBody>
          <a:bodyPr>
            <a:normAutofit/>
          </a:bodyPr>
          <a:lstStyle/>
          <a:p>
            <a:r>
              <a:rPr lang="en-US" dirty="0"/>
              <a:t>Future Scope:</a:t>
            </a:r>
          </a:p>
        </p:txBody>
      </p:sp>
      <p:sp>
        <p:nvSpPr>
          <p:cNvPr id="3" name="Content Placeholder 2">
            <a:extLst>
              <a:ext uri="{FF2B5EF4-FFF2-40B4-BE49-F238E27FC236}">
                <a16:creationId xmlns:a16="http://schemas.microsoft.com/office/drawing/2014/main" id="{377C5F15-307F-4C73-896B-794632BBA252}"/>
              </a:ext>
            </a:extLst>
          </p:cNvPr>
          <p:cNvSpPr>
            <a:spLocks noGrp="1"/>
          </p:cNvSpPr>
          <p:nvPr>
            <p:ph idx="1"/>
          </p:nvPr>
        </p:nvSpPr>
        <p:spPr>
          <a:xfrm>
            <a:off x="628650" y="1825650"/>
            <a:ext cx="2866641" cy="2807072"/>
          </a:xfrm>
        </p:spPr>
        <p:txBody>
          <a:bodyPr>
            <a:normAutofit/>
          </a:bodyPr>
          <a:lstStyle/>
          <a:p>
            <a:r>
              <a:rPr lang="en-US" sz="1500" dirty="0"/>
              <a:t>Tailor Insurance Policies to Individuals</a:t>
            </a:r>
          </a:p>
          <a:p>
            <a:r>
              <a:rPr lang="en-US" sz="1500" dirty="0"/>
              <a:t>Marketing Strategies can be improved</a:t>
            </a:r>
          </a:p>
          <a:p>
            <a:r>
              <a:rPr lang="en-US" sz="1500" dirty="0"/>
              <a:t>These kind of predictive models can be used in different types of Insurances as well.</a:t>
            </a:r>
          </a:p>
          <a:p>
            <a:endParaRPr lang="en-US" sz="1500" dirty="0"/>
          </a:p>
          <a:p>
            <a:endParaRPr lang="en-US" sz="1500" dirty="0"/>
          </a:p>
        </p:txBody>
      </p:sp>
      <p:sp>
        <p:nvSpPr>
          <p:cNvPr id="4" name="Slide Number Placeholder 3">
            <a:extLst>
              <a:ext uri="{FF2B5EF4-FFF2-40B4-BE49-F238E27FC236}">
                <a16:creationId xmlns:a16="http://schemas.microsoft.com/office/drawing/2014/main" id="{1F22D1AE-A7E1-48F2-94A7-869E29F91DB1}"/>
              </a:ext>
            </a:extLst>
          </p:cNvPr>
          <p:cNvSpPr>
            <a:spLocks noGrp="1"/>
          </p:cNvSpPr>
          <p:nvPr>
            <p:ph type="sldNum" sz="quarter" idx="12"/>
          </p:nvPr>
        </p:nvSpPr>
        <p:spPr>
          <a:xfrm>
            <a:off x="6457950" y="4767262"/>
            <a:ext cx="2057400" cy="273844"/>
          </a:xfrm>
        </p:spPr>
        <p:txBody>
          <a:bodyPr>
            <a:normAutofit/>
          </a:bodyPr>
          <a:lstStyle/>
          <a:p>
            <a:pPr>
              <a:spcAft>
                <a:spcPts val="600"/>
              </a:spcAft>
            </a:pPr>
            <a:fld id="{179A9A4E-4C82-4D44-9372-C31BB3818094}" type="slidenum">
              <a:rPr lang="en-US">
                <a:solidFill>
                  <a:srgbClr val="FFFFFF"/>
                </a:solidFill>
              </a:rPr>
              <a:pPr>
                <a:spcAft>
                  <a:spcPts val="600"/>
                </a:spcAft>
              </a:pPr>
              <a:t>18</a:t>
            </a:fld>
            <a:endParaRPr lang="en-US">
              <a:solidFill>
                <a:srgbClr val="FFFFFF"/>
              </a:solidFill>
            </a:endParaRPr>
          </a:p>
        </p:txBody>
      </p:sp>
      <p:pic>
        <p:nvPicPr>
          <p:cNvPr id="7" name="Picture 6">
            <a:extLst>
              <a:ext uri="{FF2B5EF4-FFF2-40B4-BE49-F238E27FC236}">
                <a16:creationId xmlns:a16="http://schemas.microsoft.com/office/drawing/2014/main" id="{36E0B632-EB26-7505-9D48-5B64B2740869}"/>
              </a:ext>
            </a:extLst>
          </p:cNvPr>
          <p:cNvPicPr>
            <a:picLocks noChangeAspect="1"/>
          </p:cNvPicPr>
          <p:nvPr/>
        </p:nvPicPr>
        <p:blipFill>
          <a:blip r:embed="rId4"/>
          <a:stretch>
            <a:fillRect/>
          </a:stretch>
        </p:blipFill>
        <p:spPr>
          <a:xfrm>
            <a:off x="0" y="4644553"/>
            <a:ext cx="9079775" cy="498947"/>
          </a:xfrm>
          <a:prstGeom prst="rect">
            <a:avLst/>
          </a:prstGeom>
        </p:spPr>
      </p:pic>
    </p:spTree>
    <p:extLst>
      <p:ext uri="{BB962C8B-B14F-4D97-AF65-F5344CB8AC3E}">
        <p14:creationId xmlns:p14="http://schemas.microsoft.com/office/powerpoint/2010/main" val="1250742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390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04FB55-C133-4DF5-92BC-5A690A6AD847}"/>
              </a:ext>
            </a:extLst>
          </p:cNvPr>
          <p:cNvSpPr>
            <a:spLocks noGrp="1"/>
          </p:cNvSpPr>
          <p:nvPr>
            <p:ph type="title"/>
          </p:nvPr>
        </p:nvSpPr>
        <p:spPr>
          <a:xfrm>
            <a:off x="4942996" y="3200874"/>
            <a:ext cx="3604497" cy="972836"/>
          </a:xfrm>
        </p:spPr>
        <p:txBody>
          <a:bodyPr vert="horz" lIns="91440" tIns="45720" rIns="91440" bIns="45720" rtlCol="0" anchor="t">
            <a:normAutofit/>
          </a:bodyPr>
          <a:lstStyle/>
          <a:p>
            <a:pPr defTabSz="914400"/>
            <a:r>
              <a:rPr lang="en-US" kern="1200">
                <a:solidFill>
                  <a:schemeClr val="tx2"/>
                </a:solidFill>
                <a:latin typeface="+mj-lt"/>
                <a:ea typeface="+mj-ea"/>
                <a:cs typeface="+mj-cs"/>
              </a:rPr>
              <a:t>Thank You…</a:t>
            </a:r>
          </a:p>
        </p:txBody>
      </p:sp>
      <p:pic>
        <p:nvPicPr>
          <p:cNvPr id="8" name="Graphic 7" descr="Handshake">
            <a:extLst>
              <a:ext uri="{FF2B5EF4-FFF2-40B4-BE49-F238E27FC236}">
                <a16:creationId xmlns:a16="http://schemas.microsoft.com/office/drawing/2014/main" id="{ED719A03-6D84-4B34-247E-FE4AC9DFA2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352" y="1361489"/>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8" name="Group 27">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4482"/>
            <a:ext cx="4679005" cy="5147982"/>
            <a:chOff x="305" y="-5977"/>
            <a:chExt cx="6238675" cy="6863979"/>
          </a:xfrm>
        </p:grpSpPr>
        <p:sp>
          <p:nvSpPr>
            <p:cNvPr id="29" name="Freeform: Shape 28">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3AE8C1F-3FB1-4EAB-818B-9CD377A2834B}"/>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defTabSz="914400">
              <a:lnSpc>
                <a:spcPct val="90000"/>
              </a:lnSpc>
              <a:spcAft>
                <a:spcPts val="600"/>
              </a:spcAft>
            </a:pPr>
            <a:fld id="{179A9A4E-4C82-4D44-9372-C31BB3818094}" type="slidenum">
              <a:rPr lang="en-US" sz="1200" smtClean="0"/>
              <a:pPr defTabSz="914400">
                <a:lnSpc>
                  <a:spcPct val="90000"/>
                </a:lnSpc>
                <a:spcAft>
                  <a:spcPts val="600"/>
                </a:spcAft>
              </a:pPr>
              <a:t>19</a:t>
            </a:fld>
            <a:endParaRPr lang="en-US" sz="1200"/>
          </a:p>
        </p:txBody>
      </p:sp>
      <p:pic>
        <p:nvPicPr>
          <p:cNvPr id="5" name="Picture 4">
            <a:extLst>
              <a:ext uri="{FF2B5EF4-FFF2-40B4-BE49-F238E27FC236}">
                <a16:creationId xmlns:a16="http://schemas.microsoft.com/office/drawing/2014/main" id="{AD107323-196B-9EDF-2DA7-41620DD28C18}"/>
              </a:ext>
            </a:extLst>
          </p:cNvPr>
          <p:cNvPicPr>
            <a:picLocks noChangeAspect="1"/>
          </p:cNvPicPr>
          <p:nvPr/>
        </p:nvPicPr>
        <p:blipFill>
          <a:blip r:embed="rId5"/>
          <a:stretch>
            <a:fillRect/>
          </a:stretch>
        </p:blipFill>
        <p:spPr>
          <a:xfrm>
            <a:off x="0" y="4644553"/>
            <a:ext cx="9079775" cy="498947"/>
          </a:xfrm>
          <a:prstGeom prst="rect">
            <a:avLst/>
          </a:prstGeom>
        </p:spPr>
      </p:pic>
    </p:spTree>
    <p:extLst>
      <p:ext uri="{BB962C8B-B14F-4D97-AF65-F5344CB8AC3E}">
        <p14:creationId xmlns:p14="http://schemas.microsoft.com/office/powerpoint/2010/main" val="241939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F2C7FAE-AFDB-67A7-1991-F58BF6418E6D}"/>
              </a:ext>
            </a:extLst>
          </p:cNvPr>
          <p:cNvPicPr>
            <a:picLocks noChangeAspect="1"/>
          </p:cNvPicPr>
          <p:nvPr/>
        </p:nvPicPr>
        <p:blipFill rotWithShape="1">
          <a:blip r:embed="rId3"/>
          <a:srcRect r="10819"/>
          <a:stretch/>
        </p:blipFill>
        <p:spPr>
          <a:xfrm>
            <a:off x="20" y="10"/>
            <a:ext cx="7252212" cy="51434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9B69DA-88C3-C437-FD37-540DA187E143}"/>
              </a:ext>
            </a:extLst>
          </p:cNvPr>
          <p:cNvSpPr>
            <a:spLocks noGrp="1"/>
          </p:cNvSpPr>
          <p:nvPr>
            <p:ph type="title"/>
          </p:nvPr>
        </p:nvSpPr>
        <p:spPr>
          <a:xfrm>
            <a:off x="5648707" y="273843"/>
            <a:ext cx="2866642" cy="1424934"/>
          </a:xfrm>
        </p:spPr>
        <p:txBody>
          <a:bodyPr>
            <a:normAutofit/>
          </a:bodyPr>
          <a:lstStyle/>
          <a:p>
            <a:r>
              <a:rPr lang="en-US" dirty="0"/>
              <a:t>CARAVAN</a:t>
            </a:r>
          </a:p>
        </p:txBody>
      </p:sp>
      <p:sp>
        <p:nvSpPr>
          <p:cNvPr id="4" name="Content Placeholder 3">
            <a:extLst>
              <a:ext uri="{FF2B5EF4-FFF2-40B4-BE49-F238E27FC236}">
                <a16:creationId xmlns:a16="http://schemas.microsoft.com/office/drawing/2014/main" id="{E9518422-2C46-6C51-765E-4FB446804095}"/>
              </a:ext>
            </a:extLst>
          </p:cNvPr>
          <p:cNvSpPr>
            <a:spLocks noGrp="1"/>
          </p:cNvSpPr>
          <p:nvPr>
            <p:ph idx="1"/>
          </p:nvPr>
        </p:nvSpPr>
        <p:spPr>
          <a:xfrm>
            <a:off x="5648707" y="1825650"/>
            <a:ext cx="2866642" cy="2807072"/>
          </a:xfrm>
        </p:spPr>
        <p:txBody>
          <a:bodyPr>
            <a:normAutofit/>
          </a:bodyPr>
          <a:lstStyle/>
          <a:p>
            <a:pPr marL="0" indent="0">
              <a:buNone/>
            </a:pPr>
            <a:endParaRPr lang="en-US" sz="1500" dirty="0"/>
          </a:p>
        </p:txBody>
      </p:sp>
    </p:spTree>
    <p:extLst>
      <p:ext uri="{BB962C8B-B14F-4D97-AF65-F5344CB8AC3E}">
        <p14:creationId xmlns:p14="http://schemas.microsoft.com/office/powerpoint/2010/main" val="391057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Discussing">
            <a:extLst>
              <a:ext uri="{FF2B5EF4-FFF2-40B4-BE49-F238E27FC236}">
                <a16:creationId xmlns:a16="http://schemas.microsoft.com/office/drawing/2014/main" id="{C54B07BF-3CFD-3D69-930E-DF03883116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a:stretch/>
        </p:blipFill>
        <p:spPr>
          <a:xfrm>
            <a:off x="-2285" y="10"/>
            <a:ext cx="9143999" cy="51434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24998-8175-4248-BD8C-B7F4E58D1965}"/>
              </a:ext>
            </a:extLst>
          </p:cNvPr>
          <p:cNvSpPr>
            <a:spLocks noGrp="1"/>
          </p:cNvSpPr>
          <p:nvPr>
            <p:ph type="title"/>
          </p:nvPr>
        </p:nvSpPr>
        <p:spPr>
          <a:xfrm>
            <a:off x="822960" y="244162"/>
            <a:ext cx="7543800" cy="268108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3900">
                <a:solidFill>
                  <a:srgbClr val="FFFFFF"/>
                </a:solidFill>
                <a:latin typeface="+mj-lt"/>
                <a:cs typeface="+mj-cs"/>
              </a:rPr>
              <a:t>Any Questions or Suggestions?</a:t>
            </a:r>
          </a:p>
        </p:txBody>
      </p:sp>
    </p:spTree>
    <p:extLst>
      <p:ext uri="{BB962C8B-B14F-4D97-AF65-F5344CB8AC3E}">
        <p14:creationId xmlns:p14="http://schemas.microsoft.com/office/powerpoint/2010/main" val="239176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1" y="1057559"/>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DC0F9A-4A31-4F0C-8A6A-FDDEB04FAA45}"/>
              </a:ext>
            </a:extLst>
          </p:cNvPr>
          <p:cNvSpPr>
            <a:spLocks noGrp="1"/>
          </p:cNvSpPr>
          <p:nvPr>
            <p:ph type="title"/>
          </p:nvPr>
        </p:nvSpPr>
        <p:spPr>
          <a:xfrm>
            <a:off x="439858" y="1262817"/>
            <a:ext cx="2336449" cy="1797269"/>
          </a:xfrm>
        </p:spPr>
        <p:txBody>
          <a:bodyPr anchor="b">
            <a:normAutofit/>
          </a:bodyPr>
          <a:lstStyle/>
          <a:p>
            <a:pPr algn="r"/>
            <a:r>
              <a:rPr lang="en-US">
                <a:solidFill>
                  <a:srgbClr val="FFFFFF"/>
                </a:solidFill>
              </a:rPr>
              <a:t>TEAM MEMBERS:</a:t>
            </a:r>
          </a:p>
        </p:txBody>
      </p:sp>
      <p:graphicFrame>
        <p:nvGraphicFramePr>
          <p:cNvPr id="26" name="Content Placeholder 1">
            <a:extLst>
              <a:ext uri="{FF2B5EF4-FFF2-40B4-BE49-F238E27FC236}">
                <a16:creationId xmlns:a16="http://schemas.microsoft.com/office/drawing/2014/main" id="{D21DF687-87C0-A1A8-44F9-D99F263B6C9E}"/>
              </a:ext>
            </a:extLst>
          </p:cNvPr>
          <p:cNvGraphicFramePr>
            <a:graphicFrameLocks noGrp="1"/>
          </p:cNvGraphicFramePr>
          <p:nvPr>
            <p:ph idx="1"/>
            <p:extLst>
              <p:ext uri="{D42A27DB-BD31-4B8C-83A1-F6EECF244321}">
                <p14:modId xmlns:p14="http://schemas.microsoft.com/office/powerpoint/2010/main" val="2545104974"/>
              </p:ext>
            </p:extLst>
          </p:nvPr>
        </p:nvGraphicFramePr>
        <p:xfrm>
          <a:off x="3678789" y="562830"/>
          <a:ext cx="5000124" cy="409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C3B85496-3B80-6753-F532-6BF9D223391C}"/>
              </a:ext>
            </a:extLst>
          </p:cNvPr>
          <p:cNvPicPr>
            <a:picLocks noChangeAspect="1"/>
          </p:cNvPicPr>
          <p:nvPr/>
        </p:nvPicPr>
        <p:blipFill>
          <a:blip r:embed="rId8"/>
          <a:stretch>
            <a:fillRect/>
          </a:stretch>
        </p:blipFill>
        <p:spPr>
          <a:xfrm>
            <a:off x="0" y="4644553"/>
            <a:ext cx="9079775" cy="498947"/>
          </a:xfrm>
          <a:prstGeom prst="rect">
            <a:avLst/>
          </a:prstGeom>
        </p:spPr>
      </p:pic>
    </p:spTree>
    <p:extLst>
      <p:ext uri="{BB962C8B-B14F-4D97-AF65-F5344CB8AC3E}">
        <p14:creationId xmlns:p14="http://schemas.microsoft.com/office/powerpoint/2010/main" val="4291681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he calendar on a table stacked on top of notebooks">
            <a:extLst>
              <a:ext uri="{FF2B5EF4-FFF2-40B4-BE49-F238E27FC236}">
                <a16:creationId xmlns:a16="http://schemas.microsoft.com/office/drawing/2014/main" id="{71975B29-19BD-FAC4-7759-7B9D6A507C61}"/>
              </a:ext>
            </a:extLst>
          </p:cNvPr>
          <p:cNvPicPr>
            <a:picLocks noChangeAspect="1"/>
          </p:cNvPicPr>
          <p:nvPr/>
        </p:nvPicPr>
        <p:blipFill rotWithShape="1">
          <a:blip r:embed="rId3"/>
          <a:srcRect l="5884"/>
          <a:stretch/>
        </p:blipFill>
        <p:spPr>
          <a:xfrm>
            <a:off x="1891767" y="10"/>
            <a:ext cx="7252231" cy="51434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EDC0F9A-4A31-4F0C-8A6A-FDDEB04FAA45}"/>
              </a:ext>
            </a:extLst>
          </p:cNvPr>
          <p:cNvSpPr>
            <a:spLocks noGrp="1"/>
          </p:cNvSpPr>
          <p:nvPr>
            <p:ph type="title"/>
          </p:nvPr>
        </p:nvSpPr>
        <p:spPr>
          <a:xfrm>
            <a:off x="628650" y="273843"/>
            <a:ext cx="2866641" cy="1424934"/>
          </a:xfrm>
        </p:spPr>
        <p:txBody>
          <a:bodyPr>
            <a:normAutofit/>
          </a:bodyPr>
          <a:lstStyle/>
          <a:p>
            <a:r>
              <a:rPr lang="en-US" dirty="0"/>
              <a:t>AGENDA :</a:t>
            </a:r>
          </a:p>
        </p:txBody>
      </p:sp>
      <p:sp>
        <p:nvSpPr>
          <p:cNvPr id="2" name="Content Placeholder 1">
            <a:extLst>
              <a:ext uri="{FF2B5EF4-FFF2-40B4-BE49-F238E27FC236}">
                <a16:creationId xmlns:a16="http://schemas.microsoft.com/office/drawing/2014/main" id="{5A41604C-6372-B3E1-9E2B-1A1C77F8BEDD}"/>
              </a:ext>
            </a:extLst>
          </p:cNvPr>
          <p:cNvSpPr>
            <a:spLocks noGrp="1"/>
          </p:cNvSpPr>
          <p:nvPr>
            <p:ph idx="1"/>
          </p:nvPr>
        </p:nvSpPr>
        <p:spPr>
          <a:xfrm>
            <a:off x="628650" y="1825650"/>
            <a:ext cx="2866641" cy="2807072"/>
          </a:xfrm>
        </p:spPr>
        <p:txBody>
          <a:bodyPr>
            <a:normAutofit/>
          </a:bodyPr>
          <a:lstStyle/>
          <a:p>
            <a:r>
              <a:rPr lang="en-US" sz="1500" dirty="0"/>
              <a:t>Business Context and Solution</a:t>
            </a:r>
          </a:p>
          <a:p>
            <a:r>
              <a:rPr lang="en-US" sz="1500" dirty="0"/>
              <a:t>​Advantages</a:t>
            </a:r>
          </a:p>
          <a:p>
            <a:r>
              <a:rPr lang="en-US" sz="1500" dirty="0"/>
              <a:t>​Dataset Exploration</a:t>
            </a:r>
          </a:p>
          <a:p>
            <a:r>
              <a:rPr lang="en-US" sz="1500" dirty="0"/>
              <a:t>Data Cleaning and Model Fitting</a:t>
            </a:r>
          </a:p>
          <a:p>
            <a:r>
              <a:rPr lang="en-US" sz="1500" dirty="0"/>
              <a:t>Comparison of Results</a:t>
            </a:r>
          </a:p>
          <a:p>
            <a:r>
              <a:rPr lang="en-US" sz="1500" dirty="0"/>
              <a:t>Conclusion</a:t>
            </a:r>
          </a:p>
          <a:p>
            <a:r>
              <a:rPr lang="en-US" sz="1500" dirty="0"/>
              <a:t>Future Scope</a:t>
            </a:r>
          </a:p>
          <a:p>
            <a:pPr marL="0" indent="0">
              <a:buNone/>
            </a:pPr>
            <a:endParaRPr lang="en-US" sz="1500" dirty="0"/>
          </a:p>
          <a:p>
            <a:endParaRPr lang="en-US" sz="1500" dirty="0"/>
          </a:p>
        </p:txBody>
      </p:sp>
      <p:pic>
        <p:nvPicPr>
          <p:cNvPr id="4" name="Picture 3">
            <a:extLst>
              <a:ext uri="{FF2B5EF4-FFF2-40B4-BE49-F238E27FC236}">
                <a16:creationId xmlns:a16="http://schemas.microsoft.com/office/drawing/2014/main" id="{2F607638-55C9-43D1-1146-C569DFFEA25D}"/>
              </a:ext>
            </a:extLst>
          </p:cNvPr>
          <p:cNvPicPr>
            <a:picLocks noChangeAspect="1"/>
          </p:cNvPicPr>
          <p:nvPr/>
        </p:nvPicPr>
        <p:blipFill>
          <a:blip r:embed="rId4"/>
          <a:stretch>
            <a:fillRect/>
          </a:stretch>
        </p:blipFill>
        <p:spPr>
          <a:xfrm>
            <a:off x="0" y="4644553"/>
            <a:ext cx="9079775" cy="498947"/>
          </a:xfrm>
          <a:prstGeom prst="rect">
            <a:avLst/>
          </a:prstGeom>
        </p:spPr>
      </p:pic>
    </p:spTree>
    <p:extLst>
      <p:ext uri="{BB962C8B-B14F-4D97-AF65-F5344CB8AC3E}">
        <p14:creationId xmlns:p14="http://schemas.microsoft.com/office/powerpoint/2010/main" val="650801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42AD79-284A-2A54-02C1-D79C7B3B0694}"/>
              </a:ext>
            </a:extLst>
          </p:cNvPr>
          <p:cNvSpPr>
            <a:spLocks noGrp="1"/>
          </p:cNvSpPr>
          <p:nvPr>
            <p:ph type="title"/>
          </p:nvPr>
        </p:nvSpPr>
        <p:spPr>
          <a:xfrm>
            <a:off x="1028697" y="261648"/>
            <a:ext cx="7533018" cy="658297"/>
          </a:xfrm>
        </p:spPr>
        <p:txBody>
          <a:bodyPr anchor="ctr">
            <a:normAutofit/>
          </a:bodyPr>
          <a:lstStyle/>
          <a:p>
            <a:r>
              <a:rPr lang="en-US">
                <a:solidFill>
                  <a:srgbClr val="FFFFFF"/>
                </a:solidFill>
              </a:rPr>
              <a:t>Business Problems:</a:t>
            </a:r>
          </a:p>
        </p:txBody>
      </p:sp>
      <p:pic>
        <p:nvPicPr>
          <p:cNvPr id="6" name="Picture 5">
            <a:extLst>
              <a:ext uri="{FF2B5EF4-FFF2-40B4-BE49-F238E27FC236}">
                <a16:creationId xmlns:a16="http://schemas.microsoft.com/office/drawing/2014/main" id="{2BE2213B-9B27-180D-ABF7-3A9CD67E679B}"/>
              </a:ext>
            </a:extLst>
          </p:cNvPr>
          <p:cNvPicPr>
            <a:picLocks noChangeAspect="1"/>
          </p:cNvPicPr>
          <p:nvPr/>
        </p:nvPicPr>
        <p:blipFill>
          <a:blip r:embed="rId3"/>
          <a:stretch>
            <a:fillRect/>
          </a:stretch>
        </p:blipFill>
        <p:spPr>
          <a:xfrm>
            <a:off x="0" y="4644553"/>
            <a:ext cx="9079775" cy="498947"/>
          </a:xfrm>
          <a:prstGeom prst="rect">
            <a:avLst/>
          </a:prstGeom>
        </p:spPr>
      </p:pic>
      <p:graphicFrame>
        <p:nvGraphicFramePr>
          <p:cNvPr id="8" name="Content Placeholder 3">
            <a:extLst>
              <a:ext uri="{FF2B5EF4-FFF2-40B4-BE49-F238E27FC236}">
                <a16:creationId xmlns:a16="http://schemas.microsoft.com/office/drawing/2014/main" id="{7E4E0126-E7BF-CA66-2F4C-24533547C4F2}"/>
              </a:ext>
            </a:extLst>
          </p:cNvPr>
          <p:cNvGraphicFramePr>
            <a:graphicFrameLocks noGrp="1"/>
          </p:cNvGraphicFramePr>
          <p:nvPr>
            <p:ph idx="1"/>
            <p:extLst>
              <p:ext uri="{D42A27DB-BD31-4B8C-83A1-F6EECF244321}">
                <p14:modId xmlns:p14="http://schemas.microsoft.com/office/powerpoint/2010/main" val="1766105655"/>
              </p:ext>
            </p:extLst>
          </p:nvPr>
        </p:nvGraphicFramePr>
        <p:xfrm>
          <a:off x="483042" y="1584434"/>
          <a:ext cx="8195871" cy="3144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89979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04FB55-C133-4DF5-92BC-5A690A6AD847}"/>
              </a:ext>
            </a:extLst>
          </p:cNvPr>
          <p:cNvSpPr>
            <a:spLocks noGrp="1"/>
          </p:cNvSpPr>
          <p:nvPr>
            <p:ph type="title"/>
          </p:nvPr>
        </p:nvSpPr>
        <p:spPr>
          <a:xfrm>
            <a:off x="1028697" y="261648"/>
            <a:ext cx="7533018" cy="658297"/>
          </a:xfrm>
        </p:spPr>
        <p:txBody>
          <a:bodyPr anchor="ctr">
            <a:normAutofit/>
          </a:bodyPr>
          <a:lstStyle/>
          <a:p>
            <a:r>
              <a:rPr lang="en-US">
                <a:solidFill>
                  <a:srgbClr val="FFFFFF"/>
                </a:solidFill>
              </a:rPr>
              <a:t>Advantages to Business:</a:t>
            </a:r>
          </a:p>
        </p:txBody>
      </p:sp>
      <p:sp>
        <p:nvSpPr>
          <p:cNvPr id="4" name="Slide Number Placeholder 3">
            <a:extLst>
              <a:ext uri="{FF2B5EF4-FFF2-40B4-BE49-F238E27FC236}">
                <a16:creationId xmlns:a16="http://schemas.microsoft.com/office/drawing/2014/main" id="{13AE8C1F-3FB1-4EAB-818B-9CD377A2834B}"/>
              </a:ext>
            </a:extLst>
          </p:cNvPr>
          <p:cNvSpPr>
            <a:spLocks noGrp="1"/>
          </p:cNvSpPr>
          <p:nvPr>
            <p:ph type="sldNum" sz="quarter" idx="12"/>
          </p:nvPr>
        </p:nvSpPr>
        <p:spPr>
          <a:xfrm>
            <a:off x="8778240" y="4841748"/>
            <a:ext cx="336042" cy="273843"/>
          </a:xfrm>
        </p:spPr>
        <p:txBody>
          <a:bodyPr>
            <a:normAutofit/>
          </a:bodyPr>
          <a:lstStyle/>
          <a:p>
            <a:pPr>
              <a:spcAft>
                <a:spcPts val="600"/>
              </a:spcAft>
            </a:pPr>
            <a:fld id="{179A9A4E-4C82-4D44-9372-C31BB3818094}" type="slidenum">
              <a:rPr lang="en-US" sz="800">
                <a:solidFill>
                  <a:schemeClr val="tx1">
                    <a:lumMod val="50000"/>
                    <a:lumOff val="50000"/>
                  </a:schemeClr>
                </a:solidFill>
              </a:rPr>
              <a:pPr>
                <a:spcAft>
                  <a:spcPts val="600"/>
                </a:spcAft>
              </a:pPr>
              <a:t>6</a:t>
            </a:fld>
            <a:endParaRPr lang="en-US" sz="8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0210AA47-7EA4-1C36-CFE9-A56E74626E50}"/>
              </a:ext>
            </a:extLst>
          </p:cNvPr>
          <p:cNvGraphicFramePr>
            <a:graphicFrameLocks noGrp="1"/>
          </p:cNvGraphicFramePr>
          <p:nvPr>
            <p:ph idx="1"/>
            <p:extLst>
              <p:ext uri="{D42A27DB-BD31-4B8C-83A1-F6EECF244321}">
                <p14:modId xmlns:p14="http://schemas.microsoft.com/office/powerpoint/2010/main" val="1426089156"/>
              </p:ext>
            </p:extLst>
          </p:nvPr>
        </p:nvGraphicFramePr>
        <p:xfrm>
          <a:off x="483042" y="1584434"/>
          <a:ext cx="8195871" cy="3144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FC563403-BB04-E7E0-6D8B-6A240C3C2AEB}"/>
              </a:ext>
            </a:extLst>
          </p:cNvPr>
          <p:cNvPicPr>
            <a:picLocks noChangeAspect="1"/>
          </p:cNvPicPr>
          <p:nvPr/>
        </p:nvPicPr>
        <p:blipFill>
          <a:blip r:embed="rId8"/>
          <a:stretch>
            <a:fillRect/>
          </a:stretch>
        </p:blipFill>
        <p:spPr>
          <a:xfrm>
            <a:off x="0" y="4644553"/>
            <a:ext cx="9079775" cy="498947"/>
          </a:xfrm>
          <a:prstGeom prst="rect">
            <a:avLst/>
          </a:prstGeom>
        </p:spPr>
      </p:pic>
    </p:spTree>
    <p:extLst>
      <p:ext uri="{BB962C8B-B14F-4D97-AF65-F5344CB8AC3E}">
        <p14:creationId xmlns:p14="http://schemas.microsoft.com/office/powerpoint/2010/main" val="2942725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9177C-5E68-509C-C7AF-96EF1B3D47D0}"/>
              </a:ext>
            </a:extLst>
          </p:cNvPr>
          <p:cNvSpPr>
            <a:spLocks noGrp="1"/>
          </p:cNvSpPr>
          <p:nvPr>
            <p:ph type="title"/>
          </p:nvPr>
        </p:nvSpPr>
        <p:spPr>
          <a:xfrm>
            <a:off x="1028699" y="220903"/>
            <a:ext cx="7421963" cy="775252"/>
          </a:xfrm>
        </p:spPr>
        <p:txBody>
          <a:bodyPr>
            <a:normAutofit/>
          </a:bodyPr>
          <a:lstStyle/>
          <a:p>
            <a:r>
              <a:rPr lang="en-US">
                <a:solidFill>
                  <a:srgbClr val="FFFFFF"/>
                </a:solidFill>
              </a:rPr>
              <a:t>Data Exploration:</a:t>
            </a:r>
          </a:p>
        </p:txBody>
      </p:sp>
      <p:sp>
        <p:nvSpPr>
          <p:cNvPr id="17" name="Content Placeholder 2"/>
          <p:cNvSpPr>
            <a:spLocks noGrp="1"/>
          </p:cNvSpPr>
          <p:nvPr>
            <p:ph idx="1"/>
          </p:nvPr>
        </p:nvSpPr>
        <p:spPr>
          <a:xfrm>
            <a:off x="1028699" y="1738647"/>
            <a:ext cx="7293023" cy="2762519"/>
          </a:xfrm>
        </p:spPr>
        <p:txBody>
          <a:bodyPr anchor="ctr">
            <a:normAutofit/>
          </a:bodyPr>
          <a:lstStyle/>
          <a:p>
            <a:r>
              <a:rPr lang="en-US" sz="1500" dirty="0"/>
              <a:t>Data Set : Insurance Company Benchmark (COIL 2000)</a:t>
            </a:r>
          </a:p>
          <a:p>
            <a:r>
              <a:rPr lang="en-US" sz="1500" dirty="0"/>
              <a:t>Link to Data Set:  </a:t>
            </a:r>
            <a:r>
              <a:rPr lang="en-US" sz="1500" dirty="0">
                <a:hlinkClick r:id="rId3"/>
              </a:rPr>
              <a:t>https://archive.ics.uci.edu/dataset/125/insurance+company+benchmark+coil+2000</a:t>
            </a:r>
            <a:r>
              <a:rPr lang="en-US" sz="1500" dirty="0"/>
              <a:t> . Author: Peter </a:t>
            </a:r>
            <a:r>
              <a:rPr lang="en-US" sz="1500" dirty="0" err="1"/>
              <a:t>Putten</a:t>
            </a:r>
            <a:endParaRPr lang="en-US" sz="1500" dirty="0"/>
          </a:p>
          <a:p>
            <a:r>
              <a:rPr lang="en-US" sz="1500" dirty="0"/>
              <a:t>This data consists about customers consists of 86 variables and includes product usage data and socio-demographic data derived from zip area codes. The training set contains over 5000 descriptions of customers, including the information of whether they have a caravan insurance policy. A test set contains 4000 customers of whom only the organizers know if they have a caravan insurance policy.</a:t>
            </a:r>
          </a:p>
          <a:p>
            <a:endParaRPr lang="en-US" sz="1500" dirty="0"/>
          </a:p>
          <a:p>
            <a:endParaRPr lang="en-US" sz="1500" dirty="0"/>
          </a:p>
        </p:txBody>
      </p:sp>
      <p:pic>
        <p:nvPicPr>
          <p:cNvPr id="6" name="Picture 5">
            <a:extLst>
              <a:ext uri="{FF2B5EF4-FFF2-40B4-BE49-F238E27FC236}">
                <a16:creationId xmlns:a16="http://schemas.microsoft.com/office/drawing/2014/main" id="{C72FAB36-8F3E-E954-BE62-A462E6BFEE63}"/>
              </a:ext>
            </a:extLst>
          </p:cNvPr>
          <p:cNvPicPr>
            <a:picLocks noChangeAspect="1"/>
          </p:cNvPicPr>
          <p:nvPr/>
        </p:nvPicPr>
        <p:blipFill>
          <a:blip r:embed="rId4"/>
          <a:stretch>
            <a:fillRect/>
          </a:stretch>
        </p:blipFill>
        <p:spPr>
          <a:xfrm>
            <a:off x="0" y="4644553"/>
            <a:ext cx="9079775" cy="498947"/>
          </a:xfrm>
          <a:prstGeom prst="rect">
            <a:avLst/>
          </a:prstGeom>
        </p:spPr>
      </p:pic>
    </p:spTree>
    <p:extLst>
      <p:ext uri="{BB962C8B-B14F-4D97-AF65-F5344CB8AC3E}">
        <p14:creationId xmlns:p14="http://schemas.microsoft.com/office/powerpoint/2010/main" val="2870289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6FA66-7112-42E8-BFD6-8E6B9BC41CF6}"/>
              </a:ext>
            </a:extLst>
          </p:cNvPr>
          <p:cNvSpPr>
            <a:spLocks noGrp="1"/>
          </p:cNvSpPr>
          <p:nvPr>
            <p:ph type="title"/>
          </p:nvPr>
        </p:nvSpPr>
        <p:spPr>
          <a:xfrm>
            <a:off x="1028699" y="220903"/>
            <a:ext cx="7421963" cy="775252"/>
          </a:xfrm>
        </p:spPr>
        <p:txBody>
          <a:bodyPr>
            <a:normAutofit/>
          </a:bodyPr>
          <a:lstStyle/>
          <a:p>
            <a:r>
              <a:rPr lang="en-US">
                <a:solidFill>
                  <a:srgbClr val="FFFFFF"/>
                </a:solidFill>
              </a:rPr>
              <a:t>Features and Targets :</a:t>
            </a:r>
          </a:p>
        </p:txBody>
      </p:sp>
      <p:sp>
        <p:nvSpPr>
          <p:cNvPr id="18" name="Content Placeholder 2">
            <a:extLst>
              <a:ext uri="{FF2B5EF4-FFF2-40B4-BE49-F238E27FC236}">
                <a16:creationId xmlns:a16="http://schemas.microsoft.com/office/drawing/2014/main" id="{E3B4A6FF-B448-491D-B589-6CE1CC8A9904}"/>
              </a:ext>
            </a:extLst>
          </p:cNvPr>
          <p:cNvSpPr>
            <a:spLocks noGrp="1"/>
          </p:cNvSpPr>
          <p:nvPr>
            <p:ph idx="1"/>
          </p:nvPr>
        </p:nvSpPr>
        <p:spPr>
          <a:xfrm>
            <a:off x="1028699" y="1738647"/>
            <a:ext cx="7293023" cy="2762519"/>
          </a:xfrm>
        </p:spPr>
        <p:txBody>
          <a:bodyPr anchor="ctr">
            <a:normAutofit/>
          </a:bodyPr>
          <a:lstStyle/>
          <a:p>
            <a:r>
              <a:rPr lang="en-US" sz="1400">
                <a:latin typeface="+mj-lt"/>
              </a:rPr>
              <a:t>Here in this data set we have three files.</a:t>
            </a:r>
          </a:p>
          <a:p>
            <a:r>
              <a:rPr lang="en-US" sz="1400">
                <a:latin typeface="+mj-lt"/>
              </a:rPr>
              <a:t>TICDATA2000.txt: Dataset to train and validate prediction models and build a description (5822 customer records). Each record consists of 86 attributes, containing sociodemographic data (attribute 1-43) and product ownership (attributes 44-86). The sociodemographic data is derived from zip codes. All customers living in areas with the same zip code have the same sociodemographic attributes.  Attribute 86, "CARAVAN: Number” of mobile home policies", is the target variable. </a:t>
            </a:r>
          </a:p>
          <a:p>
            <a:r>
              <a:rPr lang="en-US" sz="1400">
                <a:latin typeface="+mj-lt"/>
              </a:rPr>
              <a:t>TICEVAL2000.txt: Dataset for predictions (4000 customer records). It has the same format as TICDATA2000.txt, only the target is missing. Participants are supposed to return the list of predicted targets only. All datasets are in tab delimited format. </a:t>
            </a:r>
          </a:p>
        </p:txBody>
      </p:sp>
      <p:sp>
        <p:nvSpPr>
          <p:cNvPr id="4" name="Slide Number Placeholder 3">
            <a:extLst>
              <a:ext uri="{FF2B5EF4-FFF2-40B4-BE49-F238E27FC236}">
                <a16:creationId xmlns:a16="http://schemas.microsoft.com/office/drawing/2014/main" id="{4E4E4468-68C9-4EA2-BBE6-408158A22D35}"/>
              </a:ext>
            </a:extLst>
          </p:cNvPr>
          <p:cNvSpPr>
            <a:spLocks noGrp="1"/>
          </p:cNvSpPr>
          <p:nvPr>
            <p:ph type="sldNum" sz="quarter" idx="12"/>
          </p:nvPr>
        </p:nvSpPr>
        <p:spPr>
          <a:xfrm>
            <a:off x="8778240" y="4841573"/>
            <a:ext cx="334434" cy="273844"/>
          </a:xfrm>
        </p:spPr>
        <p:txBody>
          <a:bodyPr>
            <a:normAutofit/>
          </a:bodyPr>
          <a:lstStyle/>
          <a:p>
            <a:pPr>
              <a:spcAft>
                <a:spcPts val="600"/>
              </a:spcAft>
            </a:pPr>
            <a:fld id="{179A9A4E-4C82-4D44-9372-C31BB3818094}" type="slidenum">
              <a:rPr lang="en-US" sz="800">
                <a:solidFill>
                  <a:schemeClr val="tx1">
                    <a:lumMod val="50000"/>
                    <a:lumOff val="50000"/>
                  </a:schemeClr>
                </a:solidFill>
              </a:rPr>
              <a:pPr>
                <a:spcAft>
                  <a:spcPts val="600"/>
                </a:spcAft>
              </a:pPr>
              <a:t>8</a:t>
            </a:fld>
            <a:endParaRPr lang="en-US" sz="800">
              <a:solidFill>
                <a:schemeClr val="tx1">
                  <a:lumMod val="50000"/>
                  <a:lumOff val="50000"/>
                </a:schemeClr>
              </a:solidFill>
            </a:endParaRPr>
          </a:p>
        </p:txBody>
      </p:sp>
      <p:pic>
        <p:nvPicPr>
          <p:cNvPr id="7" name="Picture 6">
            <a:extLst>
              <a:ext uri="{FF2B5EF4-FFF2-40B4-BE49-F238E27FC236}">
                <a16:creationId xmlns:a16="http://schemas.microsoft.com/office/drawing/2014/main" id="{908D4D29-8875-D6AC-4D14-4415E15F75B8}"/>
              </a:ext>
            </a:extLst>
          </p:cNvPr>
          <p:cNvPicPr>
            <a:picLocks noChangeAspect="1"/>
          </p:cNvPicPr>
          <p:nvPr/>
        </p:nvPicPr>
        <p:blipFill>
          <a:blip r:embed="rId3"/>
          <a:stretch>
            <a:fillRect/>
          </a:stretch>
        </p:blipFill>
        <p:spPr>
          <a:xfrm>
            <a:off x="0" y="4644553"/>
            <a:ext cx="9079775" cy="498947"/>
          </a:xfrm>
          <a:prstGeom prst="rect">
            <a:avLst/>
          </a:prstGeom>
        </p:spPr>
      </p:pic>
    </p:spTree>
    <p:extLst>
      <p:ext uri="{BB962C8B-B14F-4D97-AF65-F5344CB8AC3E}">
        <p14:creationId xmlns:p14="http://schemas.microsoft.com/office/powerpoint/2010/main" val="189523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8BA3B9-AB6F-4F65-A633-3416373E49F0}"/>
              </a:ext>
            </a:extLst>
          </p:cNvPr>
          <p:cNvSpPr>
            <a:spLocks noGrp="1"/>
          </p:cNvSpPr>
          <p:nvPr>
            <p:ph type="title"/>
          </p:nvPr>
        </p:nvSpPr>
        <p:spPr>
          <a:xfrm>
            <a:off x="1028697" y="261648"/>
            <a:ext cx="7533018" cy="658297"/>
          </a:xfrm>
        </p:spPr>
        <p:txBody>
          <a:bodyPr anchor="ctr">
            <a:normAutofit/>
          </a:bodyPr>
          <a:lstStyle/>
          <a:p>
            <a:r>
              <a:rPr lang="en-US">
                <a:solidFill>
                  <a:srgbClr val="FFFFFF"/>
                </a:solidFill>
              </a:rPr>
              <a:t>Data Preprocessing :</a:t>
            </a:r>
          </a:p>
        </p:txBody>
      </p:sp>
      <p:graphicFrame>
        <p:nvGraphicFramePr>
          <p:cNvPr id="5" name="Content Placeholder 2">
            <a:extLst>
              <a:ext uri="{FF2B5EF4-FFF2-40B4-BE49-F238E27FC236}">
                <a16:creationId xmlns:a16="http://schemas.microsoft.com/office/drawing/2014/main" id="{20457C10-1684-7C8C-528F-97FE2596171F}"/>
              </a:ext>
            </a:extLst>
          </p:cNvPr>
          <p:cNvGraphicFramePr>
            <a:graphicFrameLocks noGrp="1"/>
          </p:cNvGraphicFramePr>
          <p:nvPr>
            <p:ph idx="1"/>
            <p:extLst>
              <p:ext uri="{D42A27DB-BD31-4B8C-83A1-F6EECF244321}">
                <p14:modId xmlns:p14="http://schemas.microsoft.com/office/powerpoint/2010/main" val="102890748"/>
              </p:ext>
            </p:extLst>
          </p:nvPr>
        </p:nvGraphicFramePr>
        <p:xfrm>
          <a:off x="483042" y="1358008"/>
          <a:ext cx="8195871" cy="3144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0F7D6B6-06F0-AAD2-7008-2C3D9BF690D7}"/>
              </a:ext>
            </a:extLst>
          </p:cNvPr>
          <p:cNvPicPr>
            <a:picLocks noChangeAspect="1"/>
          </p:cNvPicPr>
          <p:nvPr/>
        </p:nvPicPr>
        <p:blipFill>
          <a:blip r:embed="rId8"/>
          <a:stretch>
            <a:fillRect/>
          </a:stretch>
        </p:blipFill>
        <p:spPr>
          <a:xfrm>
            <a:off x="0" y="4644553"/>
            <a:ext cx="9079775" cy="498947"/>
          </a:xfrm>
          <a:prstGeom prst="rect">
            <a:avLst/>
          </a:prstGeom>
        </p:spPr>
      </p:pic>
    </p:spTree>
    <p:extLst>
      <p:ext uri="{BB962C8B-B14F-4D97-AF65-F5344CB8AC3E}">
        <p14:creationId xmlns:p14="http://schemas.microsoft.com/office/powerpoint/2010/main" val="26579639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{59DB9003-08C6-A44B-B374-62BE413F1DB3}tf16401378</Template>
  <TotalTime>4011</TotalTime>
  <Words>1420</Words>
  <Application>Microsoft Office PowerPoint</Application>
  <PresentationFormat>On-screen Show (16:9)</PresentationFormat>
  <Paragraphs>146</Paragraphs>
  <Slides>20</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 Black</vt:lpstr>
      <vt:lpstr>Arial</vt:lpstr>
      <vt:lpstr>Calibri</vt:lpstr>
      <vt:lpstr>Univers 65</vt:lpstr>
      <vt:lpstr>Office Theme</vt:lpstr>
      <vt:lpstr>PREDICTING THE CARAVAN INSURANCE POLICY USER’S</vt:lpstr>
      <vt:lpstr>CARAVAN</vt:lpstr>
      <vt:lpstr>TEAM MEMBERS:</vt:lpstr>
      <vt:lpstr>AGENDA :</vt:lpstr>
      <vt:lpstr>Business Problems:</vt:lpstr>
      <vt:lpstr>Advantages to Business:</vt:lpstr>
      <vt:lpstr>Data Exploration:</vt:lpstr>
      <vt:lpstr>Features and Targets :</vt:lpstr>
      <vt:lpstr>Data Preprocessing :</vt:lpstr>
      <vt:lpstr>Model Fitting :</vt:lpstr>
      <vt:lpstr>Prediction Process:</vt:lpstr>
      <vt:lpstr>Models Used for Prediction:</vt:lpstr>
      <vt:lpstr>Models Comparison :</vt:lpstr>
      <vt:lpstr>Models Comparison :</vt:lpstr>
      <vt:lpstr>Random Forest ROC Curve :</vt:lpstr>
      <vt:lpstr>Conclusion ?? </vt:lpstr>
      <vt:lpstr>Conclusion :</vt:lpstr>
      <vt:lpstr>Future Scope:</vt:lpstr>
      <vt:lpstr>Thank You…</vt:lpstr>
      <vt:lpstr>Any Questions or 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Tim Smith</dc:creator>
  <cp:lastModifiedBy>Pavan Kumar Pabba</cp:lastModifiedBy>
  <cp:revision>120</cp:revision>
  <dcterms:created xsi:type="dcterms:W3CDTF">2019-11-06T18:18:56Z</dcterms:created>
  <dcterms:modified xsi:type="dcterms:W3CDTF">2024-03-24T01:18:44Z</dcterms:modified>
</cp:coreProperties>
</file>